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1"/>
  </p:notesMasterIdLst>
  <p:sldIdLst>
    <p:sldId id="257" r:id="rId2"/>
    <p:sldId id="260" r:id="rId3"/>
    <p:sldId id="258" r:id="rId4"/>
    <p:sldId id="261" r:id="rId5"/>
    <p:sldId id="262" r:id="rId6"/>
    <p:sldId id="265" r:id="rId7"/>
    <p:sldId id="267" r:id="rId8"/>
    <p:sldId id="268" r:id="rId9"/>
    <p:sldId id="269" r:id="rId10"/>
  </p:sldIdLst>
  <p:sldSz cx="12192000" cy="6858000"/>
  <p:notesSz cx="6858000" cy="9144000"/>
  <p:embeddedFontLst>
    <p:embeddedFont>
      <p:font typeface="궁서" panose="02030600000101010101" pitchFamily="18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나눔바른펜" panose="020B0503000000000000" pitchFamily="34" charset="-127"/>
      <p:regular r:id="rId15"/>
      <p:bold r:id="rId16"/>
    </p:embeddedFont>
    <p:embeddedFont>
      <p:font typeface="양진체 " panose="02020503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Rix조으다 M" pitchFamily="2" charset="-127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D63"/>
    <a:srgbClr val="400943"/>
    <a:srgbClr val="821288"/>
    <a:srgbClr val="7E159F"/>
    <a:srgbClr val="3E0A4E"/>
    <a:srgbClr val="6C1288"/>
    <a:srgbClr val="A617AD"/>
    <a:srgbClr val="5C0EAA"/>
    <a:srgbClr val="6D11C9"/>
    <a:srgbClr val="8C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9" autoAdjust="0"/>
    <p:restoredTop sz="94280" autoAdjust="0"/>
  </p:normalViewPr>
  <p:slideViewPr>
    <p:cSldViewPr snapToGrid="0" showGuides="1">
      <p:cViewPr varScale="1">
        <p:scale>
          <a:sx n="123" d="100"/>
          <a:sy n="123" d="100"/>
        </p:scale>
        <p:origin x="20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08-29T04:59:34.748"/>
    </inkml:context>
    <inkml:brush xml:id="br0">
      <inkml:brushProperty name="width" value="0.35278" units="cm"/>
      <inkml:brushProperty name="height" value="0.70556" units="cm"/>
      <inkml:brushProperty name="color" value="#7BEF11"/>
      <inkml:brushProperty name="tip" value="rectangle"/>
      <inkml:brushProperty name="rasterOp" value="maskPen"/>
    </inkml:brush>
  </inkml:definitions>
  <inkml:trace contextRef="#ctx0" brushRef="#br0">25946 11336 0,'25'0'78,"24"0"-62,-24 0-16,25 0 15,-26 0-15,51 0 16,-1 0 0,1 0-1,-1 0 1,0 0-1,1 0 1,-1 0 0,-24 0-1,24 0 1,1-25 0,-51 25-1,26 0 1,-25 0-1,49 0 1,-24 0 0,24 0-1,1 0 1,24 0 0,-49-50-1,-26 50 1,100 0-1,-24 0 17,-51 0-17,-24 0 1,25 0 15,-26 0-15,26 0-1,-25 0 17,24 0-17,26 0 1,24 0 0,-24 0-1,-1 0 1,0 0-1,-24 0 1,49 0 15,124 0-15,-173 0-16,248 0 16,-125 25-1,-49-25 1,-99 0-1,25 0 32,-25 0-47,24 0 16,26 0 0,-51 0-1,26 0 16,-25 0-15,24 0-16,26 0 31,-1 0-15,1 0 0,-1 0-1,0 0 1,-49 0-1,25 0 1,-25 0 0,99 0-1,-50-25 1,-49 25-16,49 0 16,1 0-1,-26 0 1,-24 0 15,25 0-15,24 0-1,25 0 1,-24 0 0,-26-24-1,-24 24 16,25 0-15,-25 0 0,24 0-1,-24 0 1,25 0 125,-26 0-126,26 0 110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2EA33-FBB6-4706-BE9E-BDBF8D13929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C0B57-D458-419F-93E9-6A132C52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C0B57-D458-419F-93E9-6A132C52A4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6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C0B57-D458-419F-93E9-6A132C52A4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6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2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0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9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7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5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7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8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2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1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FC6D3">
                <a:alpha val="70000"/>
              </a:srgbClr>
            </a:gs>
            <a:gs pos="100000">
              <a:srgbClr val="85898F">
                <a:alpha val="5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2F64-2CBB-47ED-A8C8-CF4B3A95E4EF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11DD7-B1B4-4B75-ABE6-67B169A8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microsoft.com/office/2007/relationships/hdphoto" Target="../media/hdphoto3.wdp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s://pixabay.com/en/wheat-illustrator-vector-laurel-1133859/" TargetMode="External"/><Relationship Id="rId4" Type="http://schemas.openxmlformats.org/officeDocument/2006/relationships/image" Target="../media/image14.png"/><Relationship Id="rId9" Type="http://schemas.microsoft.com/office/2007/relationships/hdphoto" Target="../media/hdphoto5.wdp"/><Relationship Id="rId14" Type="http://schemas.openxmlformats.org/officeDocument/2006/relationships/hyperlink" Target="https://pixabay.com/it/vectors/grafico-palma-domenica-delle-palme-3297834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s://pixabay.com/en/wheat-illustrator-vector-laurel-1133859/" TargetMode="External"/><Relationship Id="rId4" Type="http://schemas.openxmlformats.org/officeDocument/2006/relationships/image" Target="../media/image14.png"/><Relationship Id="rId9" Type="http://schemas.microsoft.com/office/2007/relationships/hdphoto" Target="../media/hdphoto5.wdp"/><Relationship Id="rId14" Type="http://schemas.openxmlformats.org/officeDocument/2006/relationships/hyperlink" Target="https://pixabay.com/it/vectors/grafico-palma-domenica-delle-palme-329783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4081EF16-5A52-441B-8927-52A338A82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F28484B7-7554-4AF8-8255-2D3FC499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D83EB3-ACC8-42B4-8C93-1394AD93AC75}"/>
              </a:ext>
            </a:extLst>
          </p:cNvPr>
          <p:cNvSpPr/>
          <p:nvPr/>
        </p:nvSpPr>
        <p:spPr>
          <a:xfrm>
            <a:off x="8634903" y="347415"/>
            <a:ext cx="1635589" cy="6166120"/>
          </a:xfrm>
          <a:custGeom>
            <a:avLst/>
            <a:gdLst>
              <a:gd name="connsiteX0" fmla="*/ 0 w 1553856"/>
              <a:gd name="connsiteY0" fmla="*/ 0 h 6166120"/>
              <a:gd name="connsiteX1" fmla="*/ 1553856 w 1553856"/>
              <a:gd name="connsiteY1" fmla="*/ 0 h 6166120"/>
              <a:gd name="connsiteX2" fmla="*/ 1553856 w 1553856"/>
              <a:gd name="connsiteY2" fmla="*/ 6166120 h 6166120"/>
              <a:gd name="connsiteX3" fmla="*/ 0 w 1553856"/>
              <a:gd name="connsiteY3" fmla="*/ 6166120 h 6166120"/>
              <a:gd name="connsiteX4" fmla="*/ 0 w 1553856"/>
              <a:gd name="connsiteY4" fmla="*/ 0 h 6166120"/>
              <a:gd name="connsiteX0" fmla="*/ 0 w 1579659"/>
              <a:gd name="connsiteY0" fmla="*/ 0 h 6166120"/>
              <a:gd name="connsiteX1" fmla="*/ 1553856 w 1579659"/>
              <a:gd name="connsiteY1" fmla="*/ 0 h 6166120"/>
              <a:gd name="connsiteX2" fmla="*/ 1553856 w 1579659"/>
              <a:gd name="connsiteY2" fmla="*/ 6166120 h 6166120"/>
              <a:gd name="connsiteX3" fmla="*/ 0 w 1579659"/>
              <a:gd name="connsiteY3" fmla="*/ 6166120 h 6166120"/>
              <a:gd name="connsiteX4" fmla="*/ 0 w 1579659"/>
              <a:gd name="connsiteY4" fmla="*/ 0 h 6166120"/>
              <a:gd name="connsiteX0" fmla="*/ 0 w 1614802"/>
              <a:gd name="connsiteY0" fmla="*/ 0 h 6166120"/>
              <a:gd name="connsiteX1" fmla="*/ 1553856 w 1614802"/>
              <a:gd name="connsiteY1" fmla="*/ 0 h 6166120"/>
              <a:gd name="connsiteX2" fmla="*/ 1553856 w 1614802"/>
              <a:gd name="connsiteY2" fmla="*/ 6166120 h 6166120"/>
              <a:gd name="connsiteX3" fmla="*/ 0 w 1614802"/>
              <a:gd name="connsiteY3" fmla="*/ 6166120 h 6166120"/>
              <a:gd name="connsiteX4" fmla="*/ 0 w 1614802"/>
              <a:gd name="connsiteY4" fmla="*/ 0 h 6166120"/>
              <a:gd name="connsiteX0" fmla="*/ 0 w 1635589"/>
              <a:gd name="connsiteY0" fmla="*/ 0 h 6166120"/>
              <a:gd name="connsiteX1" fmla="*/ 1553856 w 1635589"/>
              <a:gd name="connsiteY1" fmla="*/ 0 h 6166120"/>
              <a:gd name="connsiteX2" fmla="*/ 1553856 w 1635589"/>
              <a:gd name="connsiteY2" fmla="*/ 6166120 h 6166120"/>
              <a:gd name="connsiteX3" fmla="*/ 0 w 1635589"/>
              <a:gd name="connsiteY3" fmla="*/ 6166120 h 6166120"/>
              <a:gd name="connsiteX4" fmla="*/ 0 w 1635589"/>
              <a:gd name="connsiteY4" fmla="*/ 0 h 616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589" h="6166120">
                <a:moveTo>
                  <a:pt x="0" y="0"/>
                </a:moveTo>
                <a:lnTo>
                  <a:pt x="1553856" y="0"/>
                </a:lnTo>
                <a:cubicBezTo>
                  <a:pt x="1669970" y="2069888"/>
                  <a:pt x="1655456" y="4154290"/>
                  <a:pt x="1553856" y="6166120"/>
                </a:cubicBezTo>
                <a:lnTo>
                  <a:pt x="0" y="6166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E32554E-BA6A-4DA1-AE16-6CB302FA1687}"/>
              </a:ext>
            </a:extLst>
          </p:cNvPr>
          <p:cNvGrpSpPr/>
          <p:nvPr/>
        </p:nvGrpSpPr>
        <p:grpSpPr>
          <a:xfrm rot="18000000">
            <a:off x="4413006" y="379602"/>
            <a:ext cx="6117404" cy="6117405"/>
            <a:chOff x="4955931" y="379602"/>
            <a:chExt cx="6117404" cy="611740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DECBEC0-940F-4328-B418-E181795D5669}"/>
                </a:ext>
              </a:extLst>
            </p:cNvPr>
            <p:cNvGrpSpPr/>
            <p:nvPr/>
          </p:nvGrpSpPr>
          <p:grpSpPr>
            <a:xfrm>
              <a:off x="4955931" y="379602"/>
              <a:ext cx="6117404" cy="6117405"/>
              <a:chOff x="2232348" y="-3174"/>
              <a:chExt cx="6864349" cy="686434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원형: 비어 있음 129">
                <a:extLst>
                  <a:ext uri="{FF2B5EF4-FFF2-40B4-BE49-F238E27FC236}">
                    <a16:creationId xmlns:a16="http://schemas.microsoft.com/office/drawing/2014/main" id="{4C8D25C7-0F8F-4F6B-8B99-CE4812D4CB73}"/>
                  </a:ext>
                </a:extLst>
              </p:cNvPr>
              <p:cNvSpPr/>
              <p:nvPr/>
            </p:nvSpPr>
            <p:spPr>
              <a:xfrm>
                <a:off x="2232348" y="-3174"/>
                <a:ext cx="6864349" cy="6864349"/>
              </a:xfrm>
              <a:prstGeom prst="donut">
                <a:avLst>
                  <a:gd name="adj" fmla="val 38195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원형: 비어 있음 130">
                <a:extLst>
                  <a:ext uri="{FF2B5EF4-FFF2-40B4-BE49-F238E27FC236}">
                    <a16:creationId xmlns:a16="http://schemas.microsoft.com/office/drawing/2014/main" id="{39F2B3EF-2890-44DA-A3C2-5BF33E683C1C}"/>
                  </a:ext>
                </a:extLst>
              </p:cNvPr>
              <p:cNvSpPr/>
              <p:nvPr/>
            </p:nvSpPr>
            <p:spPr>
              <a:xfrm>
                <a:off x="3743038" y="1507516"/>
                <a:ext cx="3842969" cy="3842969"/>
              </a:xfrm>
              <a:prstGeom prst="donut">
                <a:avLst>
                  <a:gd name="adj" fmla="val 4618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F65BB2E-31CB-4958-8E7F-1AA7CA577F5B}"/>
                  </a:ext>
                </a:extLst>
              </p:cNvPr>
              <p:cNvGrpSpPr/>
              <p:nvPr/>
            </p:nvGrpSpPr>
            <p:grpSpPr>
              <a:xfrm>
                <a:off x="3804934" y="1781334"/>
                <a:ext cx="3866656" cy="3295333"/>
                <a:chOff x="4057050" y="1659234"/>
                <a:chExt cx="3866656" cy="3295333"/>
              </a:xfrm>
            </p:grpSpPr>
            <p:sp>
              <p:nvSpPr>
                <p:cNvPr id="133" name="원형: 비어 있음 132">
                  <a:extLst>
                    <a:ext uri="{FF2B5EF4-FFF2-40B4-BE49-F238E27FC236}">
                      <a16:creationId xmlns:a16="http://schemas.microsoft.com/office/drawing/2014/main" id="{2D2BE59E-B25A-40E0-9E58-A44D4CB934F3}"/>
                    </a:ext>
                  </a:extLst>
                </p:cNvPr>
                <p:cNvSpPr/>
                <p:nvPr/>
              </p:nvSpPr>
              <p:spPr>
                <a:xfrm>
                  <a:off x="4268972" y="1659234"/>
                  <a:ext cx="3295333" cy="3295333"/>
                </a:xfrm>
                <a:prstGeom prst="donut">
                  <a:avLst>
                    <a:gd name="adj" fmla="val 47721"/>
                  </a:avLst>
                </a:prstGeom>
                <a:solidFill>
                  <a:srgbClr val="698998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FE59E6A-C122-4269-A109-1B281ADDEF1E}"/>
                    </a:ext>
                  </a:extLst>
                </p:cNvPr>
                <p:cNvSpPr txBox="1"/>
                <p:nvPr/>
              </p:nvSpPr>
              <p:spPr>
                <a:xfrm>
                  <a:off x="5271812" y="2883209"/>
                  <a:ext cx="1164139" cy="310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Episode.1</a:t>
                  </a:r>
                  <a:endParaRPr lang="ko-KR" altLang="en-US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7D10E8AA-2100-43EE-A1B3-7EC47F355F59}"/>
                    </a:ext>
                  </a:extLst>
                </p:cNvPr>
                <p:cNvGrpSpPr/>
                <p:nvPr/>
              </p:nvGrpSpPr>
              <p:grpSpPr>
                <a:xfrm>
                  <a:off x="4985808" y="2074325"/>
                  <a:ext cx="1768541" cy="808884"/>
                  <a:chOff x="2581871" y="3177995"/>
                  <a:chExt cx="3980258" cy="1820464"/>
                </a:xfrm>
              </p:grpSpPr>
              <p:sp>
                <p:nvSpPr>
                  <p:cNvPr id="139" name="자유형: 도형 138">
                    <a:extLst>
                      <a:ext uri="{FF2B5EF4-FFF2-40B4-BE49-F238E27FC236}">
                        <a16:creationId xmlns:a16="http://schemas.microsoft.com/office/drawing/2014/main" id="{10092364-BD24-4601-BEDC-AB70B772683D}"/>
                      </a:ext>
                    </a:extLst>
                  </p:cNvPr>
                  <p:cNvSpPr/>
                  <p:nvPr/>
                </p:nvSpPr>
                <p:spPr>
                  <a:xfrm>
                    <a:off x="2581871" y="3177995"/>
                    <a:ext cx="3839765" cy="1128713"/>
                  </a:xfrm>
                  <a:custGeom>
                    <a:avLst/>
                    <a:gdLst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252537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  <a:gd name="connsiteX0" fmla="*/ 142875 w 5124449"/>
                      <a:gd name="connsiteY0" fmla="*/ 447675 h 1504950"/>
                      <a:gd name="connsiteX1" fmla="*/ 5081587 w 5124449"/>
                      <a:gd name="connsiteY1" fmla="*/ 0 h 1504950"/>
                      <a:gd name="connsiteX2" fmla="*/ 5091112 w 5124449"/>
                      <a:gd name="connsiteY2" fmla="*/ 52387 h 1504950"/>
                      <a:gd name="connsiteX3" fmla="*/ 5086350 w 5124449"/>
                      <a:gd name="connsiteY3" fmla="*/ 204787 h 1504950"/>
                      <a:gd name="connsiteX4" fmla="*/ 5067300 w 5124449"/>
                      <a:gd name="connsiteY4" fmla="*/ 300037 h 1504950"/>
                      <a:gd name="connsiteX5" fmla="*/ 5110162 w 5124449"/>
                      <a:gd name="connsiteY5" fmla="*/ 357187 h 1504950"/>
                      <a:gd name="connsiteX6" fmla="*/ 5033962 w 5124449"/>
                      <a:gd name="connsiteY6" fmla="*/ 481012 h 1504950"/>
                      <a:gd name="connsiteX7" fmla="*/ 5038725 w 5124449"/>
                      <a:gd name="connsiteY7" fmla="*/ 485775 h 1504950"/>
                      <a:gd name="connsiteX8" fmla="*/ 5014912 w 5124449"/>
                      <a:gd name="connsiteY8" fmla="*/ 495300 h 1504950"/>
                      <a:gd name="connsiteX9" fmla="*/ 5033962 w 5124449"/>
                      <a:gd name="connsiteY9" fmla="*/ 552450 h 1504950"/>
                      <a:gd name="connsiteX10" fmla="*/ 5000625 w 5124449"/>
                      <a:gd name="connsiteY10" fmla="*/ 628650 h 1504950"/>
                      <a:gd name="connsiteX11" fmla="*/ 4995862 w 5124449"/>
                      <a:gd name="connsiteY11" fmla="*/ 661987 h 1504950"/>
                      <a:gd name="connsiteX12" fmla="*/ 4986337 w 5124449"/>
                      <a:gd name="connsiteY12" fmla="*/ 790575 h 1504950"/>
                      <a:gd name="connsiteX13" fmla="*/ 5062537 w 5124449"/>
                      <a:gd name="connsiteY13" fmla="*/ 895350 h 1504950"/>
                      <a:gd name="connsiteX14" fmla="*/ 4957762 w 5124449"/>
                      <a:gd name="connsiteY14" fmla="*/ 1009650 h 1504950"/>
                      <a:gd name="connsiteX15" fmla="*/ 5124449 w 5124449"/>
                      <a:gd name="connsiteY15" fmla="*/ 1200149 h 1504950"/>
                      <a:gd name="connsiteX16" fmla="*/ 23812 w 5124449"/>
                      <a:gd name="connsiteY16" fmla="*/ 1504950 h 1504950"/>
                      <a:gd name="connsiteX17" fmla="*/ 0 w 5124449"/>
                      <a:gd name="connsiteY17" fmla="*/ 1381125 h 1504950"/>
                      <a:gd name="connsiteX18" fmla="*/ 42862 w 5124449"/>
                      <a:gd name="connsiteY18" fmla="*/ 1347787 h 1504950"/>
                      <a:gd name="connsiteX19" fmla="*/ 42862 w 5124449"/>
                      <a:gd name="connsiteY19" fmla="*/ 1262062 h 1504950"/>
                      <a:gd name="connsiteX20" fmla="*/ 42862 w 5124449"/>
                      <a:gd name="connsiteY20" fmla="*/ 1190625 h 1504950"/>
                      <a:gd name="connsiteX21" fmla="*/ 100012 w 5124449"/>
                      <a:gd name="connsiteY21" fmla="*/ 1152525 h 1504950"/>
                      <a:gd name="connsiteX22" fmla="*/ 85725 w 5124449"/>
                      <a:gd name="connsiteY22" fmla="*/ 1076325 h 1504950"/>
                      <a:gd name="connsiteX23" fmla="*/ 200025 w 5124449"/>
                      <a:gd name="connsiteY23" fmla="*/ 1047750 h 1504950"/>
                      <a:gd name="connsiteX24" fmla="*/ 166687 w 5124449"/>
                      <a:gd name="connsiteY24" fmla="*/ 938212 h 1504950"/>
                      <a:gd name="connsiteX25" fmla="*/ 261937 w 5124449"/>
                      <a:gd name="connsiteY25" fmla="*/ 833437 h 1504950"/>
                      <a:gd name="connsiteX26" fmla="*/ 242887 w 5124449"/>
                      <a:gd name="connsiteY26" fmla="*/ 795337 h 1504950"/>
                      <a:gd name="connsiteX27" fmla="*/ 238125 w 5124449"/>
                      <a:gd name="connsiteY27" fmla="*/ 609600 h 1504950"/>
                      <a:gd name="connsiteX28" fmla="*/ 371475 w 5124449"/>
                      <a:gd name="connsiteY28" fmla="*/ 595312 h 1504950"/>
                      <a:gd name="connsiteX29" fmla="*/ 209550 w 5124449"/>
                      <a:gd name="connsiteY29" fmla="*/ 561975 h 1504950"/>
                      <a:gd name="connsiteX30" fmla="*/ 142875 w 5124449"/>
                      <a:gd name="connsiteY30" fmla="*/ 447675 h 1504950"/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128712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119687" h="1504950">
                        <a:moveTo>
                          <a:pt x="142875" y="447675"/>
                        </a:moveTo>
                        <a:lnTo>
                          <a:pt x="5081587" y="0"/>
                        </a:lnTo>
                        <a:lnTo>
                          <a:pt x="5091112" y="52387"/>
                        </a:lnTo>
                        <a:lnTo>
                          <a:pt x="5086350" y="204787"/>
                        </a:lnTo>
                        <a:lnTo>
                          <a:pt x="5067300" y="300037"/>
                        </a:lnTo>
                        <a:lnTo>
                          <a:pt x="5110162" y="357187"/>
                        </a:lnTo>
                        <a:lnTo>
                          <a:pt x="5033962" y="481012"/>
                        </a:lnTo>
                        <a:lnTo>
                          <a:pt x="5038725" y="485775"/>
                        </a:lnTo>
                        <a:lnTo>
                          <a:pt x="5014912" y="495300"/>
                        </a:lnTo>
                        <a:lnTo>
                          <a:pt x="5033962" y="552450"/>
                        </a:lnTo>
                        <a:lnTo>
                          <a:pt x="5000625" y="628650"/>
                        </a:lnTo>
                        <a:lnTo>
                          <a:pt x="4995862" y="661987"/>
                        </a:lnTo>
                        <a:lnTo>
                          <a:pt x="4986337" y="790575"/>
                        </a:lnTo>
                        <a:lnTo>
                          <a:pt x="5062537" y="895350"/>
                        </a:lnTo>
                        <a:lnTo>
                          <a:pt x="4957762" y="1009650"/>
                        </a:lnTo>
                        <a:lnTo>
                          <a:pt x="5119687" y="1128712"/>
                        </a:lnTo>
                        <a:lnTo>
                          <a:pt x="23812" y="1504950"/>
                        </a:lnTo>
                        <a:lnTo>
                          <a:pt x="0" y="1381125"/>
                        </a:lnTo>
                        <a:lnTo>
                          <a:pt x="42862" y="1347787"/>
                        </a:lnTo>
                        <a:lnTo>
                          <a:pt x="42862" y="1262062"/>
                        </a:lnTo>
                        <a:lnTo>
                          <a:pt x="42862" y="1190625"/>
                        </a:lnTo>
                        <a:lnTo>
                          <a:pt x="100012" y="1152525"/>
                        </a:lnTo>
                        <a:lnTo>
                          <a:pt x="85725" y="1076325"/>
                        </a:lnTo>
                        <a:lnTo>
                          <a:pt x="200025" y="1047750"/>
                        </a:lnTo>
                        <a:lnTo>
                          <a:pt x="166687" y="938212"/>
                        </a:lnTo>
                        <a:lnTo>
                          <a:pt x="261937" y="833437"/>
                        </a:lnTo>
                        <a:lnTo>
                          <a:pt x="242887" y="795337"/>
                        </a:lnTo>
                        <a:lnTo>
                          <a:pt x="238125" y="609600"/>
                        </a:lnTo>
                        <a:lnTo>
                          <a:pt x="371475" y="595312"/>
                        </a:lnTo>
                        <a:lnTo>
                          <a:pt x="209550" y="561975"/>
                        </a:lnTo>
                        <a:lnTo>
                          <a:pt x="142875" y="447675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E8F7D246-10D8-4043-8BD4-A18796CC80E7}"/>
                      </a:ext>
                    </a:extLst>
                  </p:cNvPr>
                  <p:cNvSpPr/>
                  <p:nvPr/>
                </p:nvSpPr>
                <p:spPr>
                  <a:xfrm>
                    <a:off x="2733079" y="3760210"/>
                    <a:ext cx="3829050" cy="1109663"/>
                  </a:xfrm>
                  <a:custGeom>
                    <a:avLst/>
                    <a:gdLst>
                      <a:gd name="connsiteX0" fmla="*/ 5105400 w 5105400"/>
                      <a:gd name="connsiteY0" fmla="*/ 0 h 1479550"/>
                      <a:gd name="connsiteX1" fmla="*/ 190500 w 5105400"/>
                      <a:gd name="connsiteY1" fmla="*/ 400050 h 1479550"/>
                      <a:gd name="connsiteX2" fmla="*/ 171450 w 5105400"/>
                      <a:gd name="connsiteY2" fmla="*/ 768350 h 1479550"/>
                      <a:gd name="connsiteX3" fmla="*/ 88900 w 5105400"/>
                      <a:gd name="connsiteY3" fmla="*/ 939800 h 1479550"/>
                      <a:gd name="connsiteX4" fmla="*/ 127000 w 5105400"/>
                      <a:gd name="connsiteY4" fmla="*/ 971550 h 1479550"/>
                      <a:gd name="connsiteX5" fmla="*/ 19050 w 5105400"/>
                      <a:gd name="connsiteY5" fmla="*/ 1130300 h 1479550"/>
                      <a:gd name="connsiteX6" fmla="*/ 63500 w 5105400"/>
                      <a:gd name="connsiteY6" fmla="*/ 1276350 h 1479550"/>
                      <a:gd name="connsiteX7" fmla="*/ 0 w 5105400"/>
                      <a:gd name="connsiteY7" fmla="*/ 1428750 h 1479550"/>
                      <a:gd name="connsiteX8" fmla="*/ 57150 w 5105400"/>
                      <a:gd name="connsiteY8" fmla="*/ 1466850 h 1479550"/>
                      <a:gd name="connsiteX9" fmla="*/ 38100 w 5105400"/>
                      <a:gd name="connsiteY9" fmla="*/ 1479550 h 1479550"/>
                      <a:gd name="connsiteX10" fmla="*/ 4972050 w 5105400"/>
                      <a:gd name="connsiteY10" fmla="*/ 1060450 h 1479550"/>
                      <a:gd name="connsiteX11" fmla="*/ 4933950 w 5105400"/>
                      <a:gd name="connsiteY11" fmla="*/ 984250 h 1479550"/>
                      <a:gd name="connsiteX12" fmla="*/ 4876800 w 5105400"/>
                      <a:gd name="connsiteY12" fmla="*/ 914400 h 1479550"/>
                      <a:gd name="connsiteX13" fmla="*/ 4768850 w 5105400"/>
                      <a:gd name="connsiteY13" fmla="*/ 901700 h 1479550"/>
                      <a:gd name="connsiteX14" fmla="*/ 4895850 w 5105400"/>
                      <a:gd name="connsiteY14" fmla="*/ 863600 h 1479550"/>
                      <a:gd name="connsiteX15" fmla="*/ 4876800 w 5105400"/>
                      <a:gd name="connsiteY15" fmla="*/ 793750 h 1479550"/>
                      <a:gd name="connsiteX16" fmla="*/ 4914900 w 5105400"/>
                      <a:gd name="connsiteY16" fmla="*/ 774700 h 1479550"/>
                      <a:gd name="connsiteX17" fmla="*/ 4889500 w 5105400"/>
                      <a:gd name="connsiteY17" fmla="*/ 711200 h 1479550"/>
                      <a:gd name="connsiteX18" fmla="*/ 4889500 w 5105400"/>
                      <a:gd name="connsiteY18" fmla="*/ 711200 h 1479550"/>
                      <a:gd name="connsiteX19" fmla="*/ 4857750 w 5105400"/>
                      <a:gd name="connsiteY19" fmla="*/ 660400 h 1479550"/>
                      <a:gd name="connsiteX20" fmla="*/ 4933950 w 5105400"/>
                      <a:gd name="connsiteY20" fmla="*/ 527050 h 1479550"/>
                      <a:gd name="connsiteX21" fmla="*/ 4933950 w 5105400"/>
                      <a:gd name="connsiteY21" fmla="*/ 488950 h 1479550"/>
                      <a:gd name="connsiteX22" fmla="*/ 4959350 w 5105400"/>
                      <a:gd name="connsiteY22" fmla="*/ 419100 h 1479550"/>
                      <a:gd name="connsiteX23" fmla="*/ 5054600 w 5105400"/>
                      <a:gd name="connsiteY23" fmla="*/ 361950 h 1479550"/>
                      <a:gd name="connsiteX24" fmla="*/ 5054600 w 5105400"/>
                      <a:gd name="connsiteY24" fmla="*/ 317500 h 1479550"/>
                      <a:gd name="connsiteX25" fmla="*/ 5092700 w 5105400"/>
                      <a:gd name="connsiteY25" fmla="*/ 247650 h 1479550"/>
                      <a:gd name="connsiteX26" fmla="*/ 5105400 w 5105400"/>
                      <a:gd name="connsiteY26" fmla="*/ 152400 h 1479550"/>
                      <a:gd name="connsiteX27" fmla="*/ 5105400 w 5105400"/>
                      <a:gd name="connsiteY27" fmla="*/ 0 h 147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105400" h="1479550">
                        <a:moveTo>
                          <a:pt x="5105400" y="0"/>
                        </a:moveTo>
                        <a:lnTo>
                          <a:pt x="190500" y="400050"/>
                        </a:lnTo>
                        <a:lnTo>
                          <a:pt x="171450" y="768350"/>
                        </a:lnTo>
                        <a:lnTo>
                          <a:pt x="88900" y="939800"/>
                        </a:lnTo>
                        <a:lnTo>
                          <a:pt x="127000" y="971550"/>
                        </a:lnTo>
                        <a:lnTo>
                          <a:pt x="19050" y="1130300"/>
                        </a:lnTo>
                        <a:lnTo>
                          <a:pt x="63500" y="1276350"/>
                        </a:lnTo>
                        <a:lnTo>
                          <a:pt x="0" y="1428750"/>
                        </a:lnTo>
                        <a:lnTo>
                          <a:pt x="57150" y="1466850"/>
                        </a:lnTo>
                        <a:lnTo>
                          <a:pt x="38100" y="1479550"/>
                        </a:lnTo>
                        <a:lnTo>
                          <a:pt x="4972050" y="1060450"/>
                        </a:lnTo>
                        <a:lnTo>
                          <a:pt x="4933950" y="984250"/>
                        </a:lnTo>
                        <a:lnTo>
                          <a:pt x="4876800" y="914400"/>
                        </a:lnTo>
                        <a:lnTo>
                          <a:pt x="4768850" y="901700"/>
                        </a:lnTo>
                        <a:lnTo>
                          <a:pt x="4895850" y="863600"/>
                        </a:lnTo>
                        <a:lnTo>
                          <a:pt x="4876800" y="793750"/>
                        </a:lnTo>
                        <a:lnTo>
                          <a:pt x="4914900" y="774700"/>
                        </a:lnTo>
                        <a:lnTo>
                          <a:pt x="4889500" y="711200"/>
                        </a:lnTo>
                        <a:lnTo>
                          <a:pt x="4889500" y="711200"/>
                        </a:lnTo>
                        <a:lnTo>
                          <a:pt x="4857750" y="660400"/>
                        </a:lnTo>
                        <a:lnTo>
                          <a:pt x="4933950" y="527050"/>
                        </a:lnTo>
                        <a:lnTo>
                          <a:pt x="4933950" y="488950"/>
                        </a:lnTo>
                        <a:lnTo>
                          <a:pt x="4959350" y="419100"/>
                        </a:lnTo>
                        <a:lnTo>
                          <a:pt x="5054600" y="361950"/>
                        </a:lnTo>
                        <a:lnTo>
                          <a:pt x="5054600" y="317500"/>
                        </a:lnTo>
                        <a:lnTo>
                          <a:pt x="5092700" y="247650"/>
                        </a:lnTo>
                        <a:lnTo>
                          <a:pt x="5105400" y="152400"/>
                        </a:lnTo>
                        <a:lnTo>
                          <a:pt x="5105400" y="0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63F5A749-F7B0-4663-9E22-B41735474499}"/>
                      </a:ext>
                    </a:extLst>
                  </p:cNvPr>
                  <p:cNvSpPr/>
                  <p:nvPr/>
                </p:nvSpPr>
                <p:spPr>
                  <a:xfrm>
                    <a:off x="3049786" y="3578045"/>
                    <a:ext cx="760810" cy="500063"/>
                  </a:xfrm>
                  <a:custGeom>
                    <a:avLst/>
                    <a:gdLst>
                      <a:gd name="connsiteX0" fmla="*/ 0 w 1014413"/>
                      <a:gd name="connsiteY0" fmla="*/ 666750 h 666750"/>
                      <a:gd name="connsiteX1" fmla="*/ 476250 w 1014413"/>
                      <a:gd name="connsiteY1" fmla="*/ 33337 h 666750"/>
                      <a:gd name="connsiteX2" fmla="*/ 585788 w 1014413"/>
                      <a:gd name="connsiteY2" fmla="*/ 366712 h 666750"/>
                      <a:gd name="connsiteX3" fmla="*/ 866775 w 1014413"/>
                      <a:gd name="connsiteY3" fmla="*/ 0 h 666750"/>
                      <a:gd name="connsiteX4" fmla="*/ 1014413 w 1014413"/>
                      <a:gd name="connsiteY4" fmla="*/ 566737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413" h="666750">
                        <a:moveTo>
                          <a:pt x="0" y="666750"/>
                        </a:moveTo>
                        <a:lnTo>
                          <a:pt x="476250" y="33337"/>
                        </a:lnTo>
                        <a:lnTo>
                          <a:pt x="585788" y="366712"/>
                        </a:lnTo>
                        <a:lnTo>
                          <a:pt x="866775" y="0"/>
                        </a:lnTo>
                        <a:lnTo>
                          <a:pt x="1014413" y="5667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5F2900A8-66EA-4988-8DB0-E410B5107806}"/>
                      </a:ext>
                    </a:extLst>
                  </p:cNvPr>
                  <p:cNvSpPr/>
                  <p:nvPr/>
                </p:nvSpPr>
                <p:spPr>
                  <a:xfrm>
                    <a:off x="3056930" y="3835221"/>
                    <a:ext cx="746522" cy="339328"/>
                  </a:xfrm>
                  <a:custGeom>
                    <a:avLst/>
                    <a:gdLst>
                      <a:gd name="connsiteX0" fmla="*/ 0 w 995363"/>
                      <a:gd name="connsiteY0" fmla="*/ 390525 h 452437"/>
                      <a:gd name="connsiteX1" fmla="*/ 80963 w 995363"/>
                      <a:gd name="connsiteY1" fmla="*/ 452437 h 452437"/>
                      <a:gd name="connsiteX2" fmla="*/ 376238 w 995363"/>
                      <a:gd name="connsiteY2" fmla="*/ 42862 h 452437"/>
                      <a:gd name="connsiteX3" fmla="*/ 466725 w 995363"/>
                      <a:gd name="connsiteY3" fmla="*/ 404812 h 452437"/>
                      <a:gd name="connsiteX4" fmla="*/ 781050 w 995363"/>
                      <a:gd name="connsiteY4" fmla="*/ 0 h 452437"/>
                      <a:gd name="connsiteX5" fmla="*/ 871538 w 995363"/>
                      <a:gd name="connsiteY5" fmla="*/ 376237 h 452437"/>
                      <a:gd name="connsiteX6" fmla="*/ 995363 w 995363"/>
                      <a:gd name="connsiteY6" fmla="*/ 300037 h 452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5363" h="452437">
                        <a:moveTo>
                          <a:pt x="0" y="390525"/>
                        </a:moveTo>
                        <a:lnTo>
                          <a:pt x="80963" y="452437"/>
                        </a:lnTo>
                        <a:lnTo>
                          <a:pt x="376238" y="42862"/>
                        </a:lnTo>
                        <a:lnTo>
                          <a:pt x="466725" y="404812"/>
                        </a:lnTo>
                        <a:lnTo>
                          <a:pt x="781050" y="0"/>
                        </a:lnTo>
                        <a:lnTo>
                          <a:pt x="871538" y="376237"/>
                        </a:lnTo>
                        <a:lnTo>
                          <a:pt x="995363" y="3000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E9F180E6-96A6-4D01-9B66-2EE72567EAF5}"/>
                      </a:ext>
                    </a:extLst>
                  </p:cNvPr>
                  <p:cNvSpPr/>
                  <p:nvPr/>
                </p:nvSpPr>
                <p:spPr>
                  <a:xfrm>
                    <a:off x="3810000" y="3557803"/>
                    <a:ext cx="468510" cy="878463"/>
                  </a:xfrm>
                  <a:custGeom>
                    <a:avLst/>
                    <a:gdLst>
                      <a:gd name="connsiteX0" fmla="*/ 123825 w 419100"/>
                      <a:gd name="connsiteY0" fmla="*/ 14288 h 1090613"/>
                      <a:gd name="connsiteX1" fmla="*/ 285750 w 419100"/>
                      <a:gd name="connsiteY1" fmla="*/ 0 h 1090613"/>
                      <a:gd name="connsiteX2" fmla="*/ 214313 w 419100"/>
                      <a:gd name="connsiteY2" fmla="*/ 261938 h 1090613"/>
                      <a:gd name="connsiteX3" fmla="*/ 419100 w 419100"/>
                      <a:gd name="connsiteY3" fmla="*/ 257175 h 1090613"/>
                      <a:gd name="connsiteX4" fmla="*/ 371475 w 419100"/>
                      <a:gd name="connsiteY4" fmla="*/ 419100 h 1090613"/>
                      <a:gd name="connsiteX5" fmla="*/ 171450 w 419100"/>
                      <a:gd name="connsiteY5" fmla="*/ 433388 h 1090613"/>
                      <a:gd name="connsiteX6" fmla="*/ 0 w 419100"/>
                      <a:gd name="connsiteY6" fmla="*/ 1090613 h 1090613"/>
                      <a:gd name="connsiteX0" fmla="*/ 0 w 520700"/>
                      <a:gd name="connsiteY0" fmla="*/ 1169988 h 1169988"/>
                      <a:gd name="connsiteX1" fmla="*/ 387350 w 520700"/>
                      <a:gd name="connsiteY1" fmla="*/ 0 h 1169988"/>
                      <a:gd name="connsiteX2" fmla="*/ 315913 w 520700"/>
                      <a:gd name="connsiteY2" fmla="*/ 261938 h 1169988"/>
                      <a:gd name="connsiteX3" fmla="*/ 520700 w 520700"/>
                      <a:gd name="connsiteY3" fmla="*/ 257175 h 1169988"/>
                      <a:gd name="connsiteX4" fmla="*/ 473075 w 520700"/>
                      <a:gd name="connsiteY4" fmla="*/ 419100 h 1169988"/>
                      <a:gd name="connsiteX5" fmla="*/ 273050 w 520700"/>
                      <a:gd name="connsiteY5" fmla="*/ 433388 h 1169988"/>
                      <a:gd name="connsiteX6" fmla="*/ 101600 w 520700"/>
                      <a:gd name="connsiteY6" fmla="*/ 1090613 h 1169988"/>
                      <a:gd name="connsiteX0" fmla="*/ 104249 w 624949"/>
                      <a:gd name="connsiteY0" fmla="*/ 1169988 h 1177431"/>
                      <a:gd name="connsiteX1" fmla="*/ 269 w 624949"/>
                      <a:gd name="connsiteY1" fmla="*/ 1171285 h 1177431"/>
                      <a:gd name="connsiteX2" fmla="*/ 491599 w 624949"/>
                      <a:gd name="connsiteY2" fmla="*/ 0 h 1177431"/>
                      <a:gd name="connsiteX3" fmla="*/ 420162 w 624949"/>
                      <a:gd name="connsiteY3" fmla="*/ 261938 h 1177431"/>
                      <a:gd name="connsiteX4" fmla="*/ 624949 w 624949"/>
                      <a:gd name="connsiteY4" fmla="*/ 257175 h 1177431"/>
                      <a:gd name="connsiteX5" fmla="*/ 577324 w 624949"/>
                      <a:gd name="connsiteY5" fmla="*/ 419100 h 1177431"/>
                      <a:gd name="connsiteX6" fmla="*/ 377299 w 624949"/>
                      <a:gd name="connsiteY6" fmla="*/ 433388 h 1177431"/>
                      <a:gd name="connsiteX7" fmla="*/ 205849 w 624949"/>
                      <a:gd name="connsiteY7" fmla="*/ 1090613 h 1177431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506 w 625206"/>
                      <a:gd name="connsiteY0" fmla="*/ 1169988 h 1183110"/>
                      <a:gd name="connsiteX1" fmla="*/ 526 w 625206"/>
                      <a:gd name="connsiteY1" fmla="*/ 1171285 h 1183110"/>
                      <a:gd name="connsiteX2" fmla="*/ 327551 w 625206"/>
                      <a:gd name="connsiteY2" fmla="*/ 15585 h 1183110"/>
                      <a:gd name="connsiteX3" fmla="*/ 491856 w 625206"/>
                      <a:gd name="connsiteY3" fmla="*/ 0 h 1183110"/>
                      <a:gd name="connsiteX4" fmla="*/ 420419 w 625206"/>
                      <a:gd name="connsiteY4" fmla="*/ 261938 h 1183110"/>
                      <a:gd name="connsiteX5" fmla="*/ 625206 w 625206"/>
                      <a:gd name="connsiteY5" fmla="*/ 257175 h 1183110"/>
                      <a:gd name="connsiteX6" fmla="*/ 577581 w 625206"/>
                      <a:gd name="connsiteY6" fmla="*/ 419100 h 1183110"/>
                      <a:gd name="connsiteX7" fmla="*/ 377556 w 625206"/>
                      <a:gd name="connsiteY7" fmla="*/ 433388 h 1183110"/>
                      <a:gd name="connsiteX8" fmla="*/ 206106 w 625206"/>
                      <a:gd name="connsiteY8" fmla="*/ 1090613 h 1183110"/>
                      <a:gd name="connsiteX0" fmla="*/ 142410 w 625009"/>
                      <a:gd name="connsiteY0" fmla="*/ 1176339 h 1185726"/>
                      <a:gd name="connsiteX1" fmla="*/ 329 w 625009"/>
                      <a:gd name="connsiteY1" fmla="*/ 1171285 h 1185726"/>
                      <a:gd name="connsiteX2" fmla="*/ 327354 w 625009"/>
                      <a:gd name="connsiteY2" fmla="*/ 15585 h 1185726"/>
                      <a:gd name="connsiteX3" fmla="*/ 491659 w 625009"/>
                      <a:gd name="connsiteY3" fmla="*/ 0 h 1185726"/>
                      <a:gd name="connsiteX4" fmla="*/ 420222 w 625009"/>
                      <a:gd name="connsiteY4" fmla="*/ 261938 h 1185726"/>
                      <a:gd name="connsiteX5" fmla="*/ 625009 w 625009"/>
                      <a:gd name="connsiteY5" fmla="*/ 257175 h 1185726"/>
                      <a:gd name="connsiteX6" fmla="*/ 577384 w 625009"/>
                      <a:gd name="connsiteY6" fmla="*/ 419100 h 1185726"/>
                      <a:gd name="connsiteX7" fmla="*/ 377359 w 625009"/>
                      <a:gd name="connsiteY7" fmla="*/ 433388 h 1185726"/>
                      <a:gd name="connsiteX8" fmla="*/ 205909 w 625009"/>
                      <a:gd name="connsiteY8" fmla="*/ 1090613 h 1185726"/>
                      <a:gd name="connsiteX0" fmla="*/ 161408 w 624956"/>
                      <a:gd name="connsiteY0" fmla="*/ 1160465 h 1180442"/>
                      <a:gd name="connsiteX1" fmla="*/ 276 w 624956"/>
                      <a:gd name="connsiteY1" fmla="*/ 1171285 h 1180442"/>
                      <a:gd name="connsiteX2" fmla="*/ 327301 w 624956"/>
                      <a:gd name="connsiteY2" fmla="*/ 15585 h 1180442"/>
                      <a:gd name="connsiteX3" fmla="*/ 491606 w 624956"/>
                      <a:gd name="connsiteY3" fmla="*/ 0 h 1180442"/>
                      <a:gd name="connsiteX4" fmla="*/ 420169 w 624956"/>
                      <a:gd name="connsiteY4" fmla="*/ 261938 h 1180442"/>
                      <a:gd name="connsiteX5" fmla="*/ 624956 w 624956"/>
                      <a:gd name="connsiteY5" fmla="*/ 257175 h 1180442"/>
                      <a:gd name="connsiteX6" fmla="*/ 577331 w 624956"/>
                      <a:gd name="connsiteY6" fmla="*/ 419100 h 1180442"/>
                      <a:gd name="connsiteX7" fmla="*/ 377306 w 624956"/>
                      <a:gd name="connsiteY7" fmla="*/ 433388 h 1180442"/>
                      <a:gd name="connsiteX8" fmla="*/ 205856 w 624956"/>
                      <a:gd name="connsiteY8" fmla="*/ 1090613 h 1180442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4680" h="1171285">
                        <a:moveTo>
                          <a:pt x="161132" y="1160465"/>
                        </a:moveTo>
                        <a:cubicBezTo>
                          <a:pt x="97897" y="1164073"/>
                          <a:pt x="69585" y="1167677"/>
                          <a:pt x="0" y="1171285"/>
                        </a:cubicBezTo>
                        <a:cubicBezTo>
                          <a:pt x="97367" y="823093"/>
                          <a:pt x="204256" y="449502"/>
                          <a:pt x="327025" y="15585"/>
                        </a:cubicBezTo>
                        <a:lnTo>
                          <a:pt x="491330" y="0"/>
                        </a:lnTo>
                        <a:lnTo>
                          <a:pt x="419893" y="261938"/>
                        </a:lnTo>
                        <a:lnTo>
                          <a:pt x="624680" y="257175"/>
                        </a:lnTo>
                        <a:lnTo>
                          <a:pt x="577055" y="419100"/>
                        </a:lnTo>
                        <a:lnTo>
                          <a:pt x="377030" y="433388"/>
                        </a:lnTo>
                        <a:lnTo>
                          <a:pt x="205580" y="1090613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CF08105D-267C-4548-A8E8-E658F587643F}"/>
                      </a:ext>
                    </a:extLst>
                  </p:cNvPr>
                  <p:cNvSpPr/>
                  <p:nvPr/>
                </p:nvSpPr>
                <p:spPr>
                  <a:xfrm>
                    <a:off x="3632002" y="4475777"/>
                    <a:ext cx="450056" cy="446484"/>
                  </a:xfrm>
                  <a:custGeom>
                    <a:avLst/>
                    <a:gdLst>
                      <a:gd name="connsiteX0" fmla="*/ 0 w 600075"/>
                      <a:gd name="connsiteY0" fmla="*/ 152400 h 595312"/>
                      <a:gd name="connsiteX1" fmla="*/ 28575 w 600075"/>
                      <a:gd name="connsiteY1" fmla="*/ 52387 h 595312"/>
                      <a:gd name="connsiteX2" fmla="*/ 600075 w 600075"/>
                      <a:gd name="connsiteY2" fmla="*/ 0 h 595312"/>
                      <a:gd name="connsiteX3" fmla="*/ 457200 w 600075"/>
                      <a:gd name="connsiteY3" fmla="*/ 595312 h 59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5" h="595312">
                        <a:moveTo>
                          <a:pt x="0" y="152400"/>
                        </a:moveTo>
                        <a:lnTo>
                          <a:pt x="28575" y="52387"/>
                        </a:lnTo>
                        <a:lnTo>
                          <a:pt x="600075" y="0"/>
                        </a:lnTo>
                        <a:lnTo>
                          <a:pt x="457200" y="5953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E24ED4BC-9365-4FEF-91D7-F0FD91ADE70C}"/>
                      </a:ext>
                    </a:extLst>
                  </p:cNvPr>
                  <p:cNvSpPr/>
                  <p:nvPr/>
                </p:nvSpPr>
                <p:spPr>
                  <a:xfrm>
                    <a:off x="3671292" y="4606744"/>
                    <a:ext cx="282179" cy="391715"/>
                  </a:xfrm>
                  <a:custGeom>
                    <a:avLst/>
                    <a:gdLst>
                      <a:gd name="connsiteX0" fmla="*/ 0 w 347663"/>
                      <a:gd name="connsiteY0" fmla="*/ 28575 h 538162"/>
                      <a:gd name="connsiteX1" fmla="*/ 347663 w 347663"/>
                      <a:gd name="connsiteY1" fmla="*/ 0 h 538162"/>
                      <a:gd name="connsiteX2" fmla="*/ 214313 w 347663"/>
                      <a:gd name="connsiteY2" fmla="*/ 538162 h 538162"/>
                      <a:gd name="connsiteX3" fmla="*/ 290513 w 347663"/>
                      <a:gd name="connsiteY3" fmla="*/ 528637 h 538162"/>
                      <a:gd name="connsiteX0" fmla="*/ 0 w 376239"/>
                      <a:gd name="connsiteY0" fmla="*/ 28575 h 538162"/>
                      <a:gd name="connsiteX1" fmla="*/ 347663 w 376239"/>
                      <a:gd name="connsiteY1" fmla="*/ 0 h 538162"/>
                      <a:gd name="connsiteX2" fmla="*/ 214313 w 376239"/>
                      <a:gd name="connsiteY2" fmla="*/ 538162 h 538162"/>
                      <a:gd name="connsiteX3" fmla="*/ 376239 w 376239"/>
                      <a:gd name="connsiteY3" fmla="*/ 512762 h 538162"/>
                      <a:gd name="connsiteX0" fmla="*/ 0 w 376239"/>
                      <a:gd name="connsiteY0" fmla="*/ 28575 h 522286"/>
                      <a:gd name="connsiteX1" fmla="*/ 347663 w 376239"/>
                      <a:gd name="connsiteY1" fmla="*/ 0 h 522286"/>
                      <a:gd name="connsiteX2" fmla="*/ 214314 w 376239"/>
                      <a:gd name="connsiteY2" fmla="*/ 522286 h 522286"/>
                      <a:gd name="connsiteX3" fmla="*/ 376239 w 376239"/>
                      <a:gd name="connsiteY3" fmla="*/ 512762 h 5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6239" h="522286">
                        <a:moveTo>
                          <a:pt x="0" y="28575"/>
                        </a:moveTo>
                        <a:lnTo>
                          <a:pt x="347663" y="0"/>
                        </a:lnTo>
                        <a:lnTo>
                          <a:pt x="214314" y="522286"/>
                        </a:lnTo>
                        <a:cubicBezTo>
                          <a:pt x="239714" y="519111"/>
                          <a:pt x="350839" y="515937"/>
                          <a:pt x="376239" y="512762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950A3253-8776-450F-AF97-5A94D51E36EB}"/>
                      </a:ext>
                    </a:extLst>
                  </p:cNvPr>
                  <p:cNvSpPr/>
                  <p:nvPr/>
                </p:nvSpPr>
                <p:spPr>
                  <a:xfrm>
                    <a:off x="4324945" y="3470888"/>
                    <a:ext cx="757238" cy="485775"/>
                  </a:xfrm>
                  <a:custGeom>
                    <a:avLst/>
                    <a:gdLst>
                      <a:gd name="connsiteX0" fmla="*/ 0 w 1009650"/>
                      <a:gd name="connsiteY0" fmla="*/ 647700 h 647700"/>
                      <a:gd name="connsiteX1" fmla="*/ 466725 w 1009650"/>
                      <a:gd name="connsiteY1" fmla="*/ 42863 h 647700"/>
                      <a:gd name="connsiteX2" fmla="*/ 571500 w 1009650"/>
                      <a:gd name="connsiteY2" fmla="*/ 361950 h 647700"/>
                      <a:gd name="connsiteX3" fmla="*/ 862013 w 1009650"/>
                      <a:gd name="connsiteY3" fmla="*/ 0 h 647700"/>
                      <a:gd name="connsiteX4" fmla="*/ 1009650 w 1009650"/>
                      <a:gd name="connsiteY4" fmla="*/ 57150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9650" h="647700">
                        <a:moveTo>
                          <a:pt x="0" y="647700"/>
                        </a:moveTo>
                        <a:lnTo>
                          <a:pt x="466725" y="42863"/>
                        </a:lnTo>
                        <a:lnTo>
                          <a:pt x="571500" y="361950"/>
                        </a:lnTo>
                        <a:lnTo>
                          <a:pt x="862013" y="0"/>
                        </a:lnTo>
                        <a:lnTo>
                          <a:pt x="1009650" y="5715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017BD12-FC43-483E-AC94-B3B954E19D16}"/>
                      </a:ext>
                    </a:extLst>
                  </p:cNvPr>
                  <p:cNvSpPr/>
                  <p:nvPr/>
                </p:nvSpPr>
                <p:spPr>
                  <a:xfrm>
                    <a:off x="4332089" y="3724492"/>
                    <a:ext cx="728663" cy="339329"/>
                  </a:xfrm>
                  <a:custGeom>
                    <a:avLst/>
                    <a:gdLst>
                      <a:gd name="connsiteX0" fmla="*/ 0 w 971550"/>
                      <a:gd name="connsiteY0" fmla="*/ 404813 h 452438"/>
                      <a:gd name="connsiteX1" fmla="*/ 61912 w 971550"/>
                      <a:gd name="connsiteY1" fmla="*/ 452438 h 452438"/>
                      <a:gd name="connsiteX2" fmla="*/ 361950 w 971550"/>
                      <a:gd name="connsiteY2" fmla="*/ 28575 h 452438"/>
                      <a:gd name="connsiteX3" fmla="*/ 452437 w 971550"/>
                      <a:gd name="connsiteY3" fmla="*/ 414338 h 452438"/>
                      <a:gd name="connsiteX4" fmla="*/ 757237 w 971550"/>
                      <a:gd name="connsiteY4" fmla="*/ 0 h 452438"/>
                      <a:gd name="connsiteX5" fmla="*/ 852487 w 971550"/>
                      <a:gd name="connsiteY5" fmla="*/ 381000 h 452438"/>
                      <a:gd name="connsiteX6" fmla="*/ 971550 w 971550"/>
                      <a:gd name="connsiteY6" fmla="*/ 304800 h 45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550" h="452438">
                        <a:moveTo>
                          <a:pt x="0" y="404813"/>
                        </a:moveTo>
                        <a:lnTo>
                          <a:pt x="61912" y="452438"/>
                        </a:lnTo>
                        <a:lnTo>
                          <a:pt x="361950" y="28575"/>
                        </a:lnTo>
                        <a:lnTo>
                          <a:pt x="452437" y="414338"/>
                        </a:lnTo>
                        <a:lnTo>
                          <a:pt x="757237" y="0"/>
                        </a:lnTo>
                        <a:lnTo>
                          <a:pt x="852487" y="381000"/>
                        </a:lnTo>
                        <a:lnTo>
                          <a:pt x="971550" y="3048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D5CBB500-1968-4DE0-93AA-33331AE8213E}"/>
                      </a:ext>
                    </a:extLst>
                  </p:cNvPr>
                  <p:cNvSpPr/>
                  <p:nvPr/>
                </p:nvSpPr>
                <p:spPr>
                  <a:xfrm>
                    <a:off x="4467820" y="4085251"/>
                    <a:ext cx="1100138" cy="214313"/>
                  </a:xfrm>
                  <a:custGeom>
                    <a:avLst/>
                    <a:gdLst>
                      <a:gd name="connsiteX0" fmla="*/ 1366837 w 1466850"/>
                      <a:gd name="connsiteY0" fmla="*/ 166687 h 285750"/>
                      <a:gd name="connsiteX1" fmla="*/ 0 w 1466850"/>
                      <a:gd name="connsiteY1" fmla="*/ 285750 h 285750"/>
                      <a:gd name="connsiteX2" fmla="*/ 52387 w 1466850"/>
                      <a:gd name="connsiteY2" fmla="*/ 123825 h 285750"/>
                      <a:gd name="connsiteX3" fmla="*/ 1466850 w 1466850"/>
                      <a:gd name="connsiteY3" fmla="*/ 0 h 285750"/>
                      <a:gd name="connsiteX4" fmla="*/ 1438275 w 1466850"/>
                      <a:gd name="connsiteY4" fmla="*/ 128587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6850" h="285750">
                        <a:moveTo>
                          <a:pt x="1366837" y="166687"/>
                        </a:moveTo>
                        <a:lnTo>
                          <a:pt x="0" y="285750"/>
                        </a:lnTo>
                        <a:lnTo>
                          <a:pt x="52387" y="123825"/>
                        </a:lnTo>
                        <a:lnTo>
                          <a:pt x="1466850" y="0"/>
                        </a:lnTo>
                        <a:lnTo>
                          <a:pt x="1438275" y="12858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48BA5351-E5C9-41FD-93AB-EBEAAD9655B9}"/>
                      </a:ext>
                    </a:extLst>
                  </p:cNvPr>
                  <p:cNvSpPr/>
                  <p:nvPr/>
                </p:nvSpPr>
                <p:spPr>
                  <a:xfrm>
                    <a:off x="5339358" y="3420883"/>
                    <a:ext cx="457200" cy="503634"/>
                  </a:xfrm>
                  <a:custGeom>
                    <a:avLst/>
                    <a:gdLst>
                      <a:gd name="connsiteX0" fmla="*/ 0 w 609600"/>
                      <a:gd name="connsiteY0" fmla="*/ 157162 h 671512"/>
                      <a:gd name="connsiteX1" fmla="*/ 28575 w 609600"/>
                      <a:gd name="connsiteY1" fmla="*/ 57150 h 671512"/>
                      <a:gd name="connsiteX2" fmla="*/ 609600 w 609600"/>
                      <a:gd name="connsiteY2" fmla="*/ 0 h 671512"/>
                      <a:gd name="connsiteX3" fmla="*/ 490537 w 609600"/>
                      <a:gd name="connsiteY3" fmla="*/ 438150 h 671512"/>
                      <a:gd name="connsiteX4" fmla="*/ 76200 w 609600"/>
                      <a:gd name="connsiteY4" fmla="*/ 471487 h 671512"/>
                      <a:gd name="connsiteX5" fmla="*/ 52387 w 609600"/>
                      <a:gd name="connsiteY5" fmla="*/ 585787 h 671512"/>
                      <a:gd name="connsiteX6" fmla="*/ 457200 w 609600"/>
                      <a:gd name="connsiteY6" fmla="*/ 552450 h 671512"/>
                      <a:gd name="connsiteX7" fmla="*/ 423862 w 609600"/>
                      <a:gd name="connsiteY7" fmla="*/ 671512 h 671512"/>
                      <a:gd name="connsiteX8" fmla="*/ 423862 w 609600"/>
                      <a:gd name="connsiteY8" fmla="*/ 671512 h 671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9600" h="671512">
                        <a:moveTo>
                          <a:pt x="0" y="157162"/>
                        </a:moveTo>
                        <a:lnTo>
                          <a:pt x="28575" y="57150"/>
                        </a:lnTo>
                        <a:lnTo>
                          <a:pt x="609600" y="0"/>
                        </a:lnTo>
                        <a:lnTo>
                          <a:pt x="490537" y="438150"/>
                        </a:lnTo>
                        <a:lnTo>
                          <a:pt x="76200" y="471487"/>
                        </a:lnTo>
                        <a:lnTo>
                          <a:pt x="52387" y="585787"/>
                        </a:lnTo>
                        <a:lnTo>
                          <a:pt x="457200" y="552450"/>
                        </a:lnTo>
                        <a:lnTo>
                          <a:pt x="423862" y="671512"/>
                        </a:lnTo>
                        <a:lnTo>
                          <a:pt x="423862" y="6715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43F3BC8-B758-4209-B56B-EB6F44B2F7F6}"/>
                      </a:ext>
                    </a:extLst>
                  </p:cNvPr>
                  <p:cNvSpPr/>
                  <p:nvPr/>
                </p:nvSpPr>
                <p:spPr>
                  <a:xfrm>
                    <a:off x="5221485" y="3560186"/>
                    <a:ext cx="414338" cy="428625"/>
                  </a:xfrm>
                  <a:custGeom>
                    <a:avLst/>
                    <a:gdLst>
                      <a:gd name="connsiteX0" fmla="*/ 204788 w 552450"/>
                      <a:gd name="connsiteY0" fmla="*/ 28575 h 571500"/>
                      <a:gd name="connsiteX1" fmla="*/ 552450 w 552450"/>
                      <a:gd name="connsiteY1" fmla="*/ 0 h 571500"/>
                      <a:gd name="connsiteX2" fmla="*/ 519113 w 552450"/>
                      <a:gd name="connsiteY2" fmla="*/ 114300 h 571500"/>
                      <a:gd name="connsiteX3" fmla="*/ 109538 w 552450"/>
                      <a:gd name="connsiteY3" fmla="*/ 147638 h 571500"/>
                      <a:gd name="connsiteX4" fmla="*/ 0 w 552450"/>
                      <a:gd name="connsiteY4" fmla="*/ 571500 h 571500"/>
                      <a:gd name="connsiteX5" fmla="*/ 528638 w 552450"/>
                      <a:gd name="connsiteY5" fmla="*/ 53340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2450" h="571500">
                        <a:moveTo>
                          <a:pt x="204788" y="28575"/>
                        </a:moveTo>
                        <a:lnTo>
                          <a:pt x="552450" y="0"/>
                        </a:lnTo>
                        <a:lnTo>
                          <a:pt x="519113" y="114300"/>
                        </a:lnTo>
                        <a:lnTo>
                          <a:pt x="109538" y="147638"/>
                        </a:lnTo>
                        <a:lnTo>
                          <a:pt x="0" y="571500"/>
                        </a:lnTo>
                        <a:lnTo>
                          <a:pt x="528638" y="5334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2607B87D-EAE9-47C1-ACE3-95092B43831C}"/>
                      </a:ext>
                    </a:extLst>
                  </p:cNvPr>
                  <p:cNvSpPr/>
                  <p:nvPr/>
                </p:nvSpPr>
                <p:spPr>
                  <a:xfrm>
                    <a:off x="5689401" y="3410167"/>
                    <a:ext cx="357188" cy="867966"/>
                  </a:xfrm>
                  <a:custGeom>
                    <a:avLst/>
                    <a:gdLst>
                      <a:gd name="connsiteX0" fmla="*/ 185737 w 476250"/>
                      <a:gd name="connsiteY0" fmla="*/ 1081088 h 1157288"/>
                      <a:gd name="connsiteX1" fmla="*/ 476250 w 476250"/>
                      <a:gd name="connsiteY1" fmla="*/ 0 h 1157288"/>
                      <a:gd name="connsiteX2" fmla="*/ 309562 w 476250"/>
                      <a:gd name="connsiteY2" fmla="*/ 14288 h 1157288"/>
                      <a:gd name="connsiteX3" fmla="*/ 0 w 476250"/>
                      <a:gd name="connsiteY3" fmla="*/ 1157288 h 1157288"/>
                      <a:gd name="connsiteX4" fmla="*/ 133350 w 476250"/>
                      <a:gd name="connsiteY4" fmla="*/ 1152525 h 1157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50" h="1157288">
                        <a:moveTo>
                          <a:pt x="185737" y="1081088"/>
                        </a:moveTo>
                        <a:lnTo>
                          <a:pt x="476250" y="0"/>
                        </a:lnTo>
                        <a:lnTo>
                          <a:pt x="309562" y="14288"/>
                        </a:lnTo>
                        <a:lnTo>
                          <a:pt x="0" y="1157288"/>
                        </a:lnTo>
                        <a:lnTo>
                          <a:pt x="133350" y="1152525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1D44165-5397-4E8C-80AF-7432FDC9BB03}"/>
                    </a:ext>
                  </a:extLst>
                </p:cNvPr>
                <p:cNvSpPr txBox="1"/>
                <p:nvPr/>
              </p:nvSpPr>
              <p:spPr>
                <a:xfrm>
                  <a:off x="4848586" y="3431284"/>
                  <a:ext cx="2353102" cy="11783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1.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지난 여름 바닷가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2.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너와 나 단둘이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3.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파도에 취해서 노래하며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4.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같은 꿈을 꾸었지</a:t>
                  </a:r>
                </a:p>
              </p:txBody>
            </p:sp>
            <p:pic>
              <p:nvPicPr>
                <p:cNvPr id="137" name="그림 136">
                  <a:extLst>
                    <a:ext uri="{FF2B5EF4-FFF2-40B4-BE49-F238E27FC236}">
                      <a16:creationId xmlns:a16="http://schemas.microsoft.com/office/drawing/2014/main" id="{7E294934-1E1A-469E-B2DA-738FE9E03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14470">
                  <a:off x="6444117" y="2633141"/>
                  <a:ext cx="1479589" cy="986393"/>
                </a:xfrm>
                <a:prstGeom prst="rect">
                  <a:avLst/>
                </a:prstGeom>
              </p:spPr>
            </p:pic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83A40A8D-6B94-4683-AF77-E9F2BA3AD2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15"/>
                <a:stretch>
                  <a:fillRect/>
                </a:stretch>
              </p:blipFill>
              <p:spPr>
                <a:xfrm rot="20217596" flipV="1">
                  <a:off x="4057050" y="2543018"/>
                  <a:ext cx="1166691" cy="949859"/>
                </a:xfrm>
                <a:custGeom>
                  <a:avLst/>
                  <a:gdLst>
                    <a:gd name="connsiteX0" fmla="*/ 1366415 w 1366415"/>
                    <a:gd name="connsiteY0" fmla="*/ 1112465 h 1112465"/>
                    <a:gd name="connsiteX1" fmla="*/ 1366415 w 1366415"/>
                    <a:gd name="connsiteY1" fmla="*/ 0 h 1112465"/>
                    <a:gd name="connsiteX2" fmla="*/ 0 w 1366415"/>
                    <a:gd name="connsiteY2" fmla="*/ 0 h 1112465"/>
                    <a:gd name="connsiteX3" fmla="*/ 1697 w 1366415"/>
                    <a:gd name="connsiteY3" fmla="*/ 11198 h 1112465"/>
                    <a:gd name="connsiteX4" fmla="*/ 100945 w 1366415"/>
                    <a:gd name="connsiteY4" fmla="*/ 330168 h 1112465"/>
                    <a:gd name="connsiteX5" fmla="*/ 721012 w 1366415"/>
                    <a:gd name="connsiteY5" fmla="*/ 1068460 h 1112465"/>
                    <a:gd name="connsiteX6" fmla="*/ 796707 w 1366415"/>
                    <a:gd name="connsiteY6" fmla="*/ 1112465 h 1112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415" h="1112465">
                      <a:moveTo>
                        <a:pt x="1366415" y="1112465"/>
                      </a:moveTo>
                      <a:lnTo>
                        <a:pt x="1366415" y="0"/>
                      </a:lnTo>
                      <a:lnTo>
                        <a:pt x="0" y="0"/>
                      </a:lnTo>
                      <a:lnTo>
                        <a:pt x="1697" y="11198"/>
                      </a:lnTo>
                      <a:cubicBezTo>
                        <a:pt x="23498" y="118590"/>
                        <a:pt x="56386" y="225397"/>
                        <a:pt x="100945" y="330168"/>
                      </a:cubicBezTo>
                      <a:cubicBezTo>
                        <a:pt x="234623" y="644481"/>
                        <a:pt x="454359" y="895839"/>
                        <a:pt x="721012" y="1068460"/>
                      </a:cubicBezTo>
                      <a:lnTo>
                        <a:pt x="796707" y="111246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66D27B-B844-42A1-8480-96DDAC9145FE}"/>
                </a:ext>
              </a:extLst>
            </p:cNvPr>
            <p:cNvGrpSpPr/>
            <p:nvPr/>
          </p:nvGrpSpPr>
          <p:grpSpPr>
            <a:xfrm>
              <a:off x="5033697" y="457368"/>
              <a:ext cx="5961872" cy="5961872"/>
              <a:chOff x="4990776" y="473500"/>
              <a:chExt cx="6032811" cy="6032811"/>
            </a:xfrm>
          </p:grpSpPr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FFB2FE09-2CF3-4011-A269-E8EE26FB0FC8}"/>
                  </a:ext>
                </a:extLst>
              </p:cNvPr>
              <p:cNvSpPr/>
              <p:nvPr/>
            </p:nvSpPr>
            <p:spPr>
              <a:xfrm>
                <a:off x="4990776" y="473500"/>
                <a:ext cx="6032811" cy="603281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B28FACFF-E094-4353-8B84-6C8C772B034D}"/>
                  </a:ext>
                </a:extLst>
              </p:cNvPr>
              <p:cNvSpPr/>
              <p:nvPr/>
            </p:nvSpPr>
            <p:spPr>
              <a:xfrm>
                <a:off x="5095330" y="578054"/>
                <a:ext cx="5823703" cy="58237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29A8195D-F367-4DE6-9BAE-5C5E483795A8}"/>
                  </a:ext>
                </a:extLst>
              </p:cNvPr>
              <p:cNvSpPr/>
              <p:nvPr/>
            </p:nvSpPr>
            <p:spPr>
              <a:xfrm>
                <a:off x="5190580" y="673304"/>
                <a:ext cx="5633203" cy="56332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95851A8-C365-4954-9152-D49A60CA87C1}"/>
                  </a:ext>
                </a:extLst>
              </p:cNvPr>
              <p:cNvSpPr/>
              <p:nvPr/>
            </p:nvSpPr>
            <p:spPr>
              <a:xfrm>
                <a:off x="5279765" y="762489"/>
                <a:ext cx="5454832" cy="545483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28FA152D-EDFB-44E7-9F8E-D26E81B359A7}"/>
                  </a:ext>
                </a:extLst>
              </p:cNvPr>
              <p:cNvSpPr/>
              <p:nvPr/>
            </p:nvSpPr>
            <p:spPr>
              <a:xfrm>
                <a:off x="5374961" y="857685"/>
                <a:ext cx="5264440" cy="526444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7F589A3-86F4-4539-963F-78D524E493A1}"/>
                  </a:ext>
                </a:extLst>
              </p:cNvPr>
              <p:cNvSpPr/>
              <p:nvPr/>
            </p:nvSpPr>
            <p:spPr>
              <a:xfrm>
                <a:off x="5470885" y="953609"/>
                <a:ext cx="5072593" cy="507259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E00DEB0-D9F7-4B50-BFAC-D64232EE3CCA}"/>
                  </a:ext>
                </a:extLst>
              </p:cNvPr>
              <p:cNvSpPr/>
              <p:nvPr/>
            </p:nvSpPr>
            <p:spPr>
              <a:xfrm>
                <a:off x="5570753" y="1053477"/>
                <a:ext cx="4872857" cy="487285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A32DA000-C858-4DEF-A308-665E07740927}"/>
                  </a:ext>
                </a:extLst>
              </p:cNvPr>
              <p:cNvSpPr/>
              <p:nvPr/>
            </p:nvSpPr>
            <p:spPr>
              <a:xfrm>
                <a:off x="5670763" y="1153487"/>
                <a:ext cx="4672836" cy="467283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514754AB-A6DF-4EC7-ABBF-70A6F345E4F7}"/>
                  </a:ext>
                </a:extLst>
              </p:cNvPr>
              <p:cNvSpPr/>
              <p:nvPr/>
            </p:nvSpPr>
            <p:spPr>
              <a:xfrm>
                <a:off x="5762420" y="1245144"/>
                <a:ext cx="4489522" cy="448952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D23519B5-DB8C-4A8F-B3C6-B6CECF01760E}"/>
                  </a:ext>
                </a:extLst>
              </p:cNvPr>
              <p:cNvSpPr/>
              <p:nvPr/>
            </p:nvSpPr>
            <p:spPr>
              <a:xfrm>
                <a:off x="5859066" y="1341790"/>
                <a:ext cx="4296230" cy="429623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80F5AB3-38A5-46DD-9DC3-A8B9F12408BF}"/>
                  </a:ext>
                </a:extLst>
              </p:cNvPr>
              <p:cNvSpPr/>
              <p:nvPr/>
            </p:nvSpPr>
            <p:spPr>
              <a:xfrm>
                <a:off x="5954181" y="1436905"/>
                <a:ext cx="4106001" cy="410600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DE89A630-CEB0-40AD-84CF-7B9A4BB7D470}"/>
                  </a:ext>
                </a:extLst>
              </p:cNvPr>
              <p:cNvSpPr/>
              <p:nvPr/>
            </p:nvSpPr>
            <p:spPr>
              <a:xfrm>
                <a:off x="6047308" y="1530032"/>
                <a:ext cx="3919747" cy="391974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A8E2AD96-1F2B-4188-BBD0-37C89F86D349}"/>
                  </a:ext>
                </a:extLst>
              </p:cNvPr>
              <p:cNvSpPr/>
              <p:nvPr/>
            </p:nvSpPr>
            <p:spPr>
              <a:xfrm>
                <a:off x="6147692" y="1630416"/>
                <a:ext cx="3718979" cy="3718979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AD1BA6DB-015C-4799-BF3C-F82EFA82ABF6}"/>
                  </a:ext>
                </a:extLst>
              </p:cNvPr>
              <p:cNvSpPr/>
              <p:nvPr/>
            </p:nvSpPr>
            <p:spPr>
              <a:xfrm>
                <a:off x="6262668" y="1745392"/>
                <a:ext cx="3489027" cy="348902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B38AE-D6F0-4EED-8C1C-60F0AD503C88}"/>
              </a:ext>
            </a:extLst>
          </p:cNvPr>
          <p:cNvSpPr/>
          <p:nvPr/>
        </p:nvSpPr>
        <p:spPr>
          <a:xfrm>
            <a:off x="2438252" y="345891"/>
            <a:ext cx="7731714" cy="6167644"/>
          </a:xfrm>
          <a:custGeom>
            <a:avLst/>
            <a:gdLst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5516" h="6870699">
                <a:moveTo>
                  <a:pt x="0" y="0"/>
                </a:moveTo>
                <a:lnTo>
                  <a:pt x="8525516" y="0"/>
                </a:lnTo>
                <a:cubicBezTo>
                  <a:pt x="8392780" y="2585200"/>
                  <a:pt x="8392780" y="4727950"/>
                  <a:pt x="8525516" y="6870699"/>
                </a:cubicBezTo>
                <a:lnTo>
                  <a:pt x="0" y="68706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A5A68"/>
              </a:gs>
              <a:gs pos="100000">
                <a:srgbClr val="57869A"/>
              </a:gs>
            </a:gsLst>
            <a:lin ang="13500000" scaled="1"/>
          </a:gra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414D9-5AEC-4479-B829-D7C0133FE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49" y="661745"/>
            <a:ext cx="5550391" cy="5550391"/>
          </a:xfrm>
          <a:prstGeom prst="rect">
            <a:avLst/>
          </a:prstGeom>
          <a:ln w="38100">
            <a:solidFill>
              <a:srgbClr val="F3F1E9"/>
            </a:solidFill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485A09-BD40-48A0-A620-F4A1570E314D}"/>
              </a:ext>
            </a:extLst>
          </p:cNvPr>
          <p:cNvGrpSpPr/>
          <p:nvPr/>
        </p:nvGrpSpPr>
        <p:grpSpPr>
          <a:xfrm>
            <a:off x="2560440" y="3693448"/>
            <a:ext cx="3743668" cy="1712255"/>
            <a:chOff x="2581871" y="3177995"/>
            <a:chExt cx="3980258" cy="182046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41BC864-687D-47DB-A31F-B02EAE30D4E9}"/>
                </a:ext>
              </a:extLst>
            </p:cNvPr>
            <p:cNvSpPr/>
            <p:nvPr/>
          </p:nvSpPr>
          <p:spPr>
            <a:xfrm>
              <a:off x="2581871" y="3177995"/>
              <a:ext cx="3839765" cy="1128713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7690ED5-8480-447C-9AA0-69629481E4B3}"/>
                </a:ext>
              </a:extLst>
            </p:cNvPr>
            <p:cNvSpPr/>
            <p:nvPr/>
          </p:nvSpPr>
          <p:spPr>
            <a:xfrm>
              <a:off x="2733079" y="3760210"/>
              <a:ext cx="3829050" cy="1109663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080525A-6F9E-476F-AFB1-972B6D92DE79}"/>
                </a:ext>
              </a:extLst>
            </p:cNvPr>
            <p:cNvSpPr/>
            <p:nvPr/>
          </p:nvSpPr>
          <p:spPr>
            <a:xfrm>
              <a:off x="3049786" y="3578045"/>
              <a:ext cx="760810" cy="500063"/>
            </a:xfrm>
            <a:custGeom>
              <a:avLst/>
              <a:gdLst>
                <a:gd name="connsiteX0" fmla="*/ 0 w 1014413"/>
                <a:gd name="connsiteY0" fmla="*/ 666750 h 666750"/>
                <a:gd name="connsiteX1" fmla="*/ 476250 w 1014413"/>
                <a:gd name="connsiteY1" fmla="*/ 33337 h 666750"/>
                <a:gd name="connsiteX2" fmla="*/ 585788 w 1014413"/>
                <a:gd name="connsiteY2" fmla="*/ 366712 h 666750"/>
                <a:gd name="connsiteX3" fmla="*/ 866775 w 1014413"/>
                <a:gd name="connsiteY3" fmla="*/ 0 h 666750"/>
                <a:gd name="connsiteX4" fmla="*/ 1014413 w 1014413"/>
                <a:gd name="connsiteY4" fmla="*/ 566737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13" h="666750">
                  <a:moveTo>
                    <a:pt x="0" y="666750"/>
                  </a:moveTo>
                  <a:lnTo>
                    <a:pt x="476250" y="33337"/>
                  </a:lnTo>
                  <a:lnTo>
                    <a:pt x="585788" y="366712"/>
                  </a:lnTo>
                  <a:lnTo>
                    <a:pt x="866775" y="0"/>
                  </a:lnTo>
                  <a:lnTo>
                    <a:pt x="1014413" y="5667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680185F-76E8-49E5-B4EE-611A7933112F}"/>
                </a:ext>
              </a:extLst>
            </p:cNvPr>
            <p:cNvSpPr/>
            <p:nvPr/>
          </p:nvSpPr>
          <p:spPr>
            <a:xfrm>
              <a:off x="3056930" y="3835221"/>
              <a:ext cx="746522" cy="339328"/>
            </a:xfrm>
            <a:custGeom>
              <a:avLst/>
              <a:gdLst>
                <a:gd name="connsiteX0" fmla="*/ 0 w 995363"/>
                <a:gd name="connsiteY0" fmla="*/ 390525 h 452437"/>
                <a:gd name="connsiteX1" fmla="*/ 80963 w 995363"/>
                <a:gd name="connsiteY1" fmla="*/ 452437 h 452437"/>
                <a:gd name="connsiteX2" fmla="*/ 376238 w 995363"/>
                <a:gd name="connsiteY2" fmla="*/ 42862 h 452437"/>
                <a:gd name="connsiteX3" fmla="*/ 466725 w 995363"/>
                <a:gd name="connsiteY3" fmla="*/ 404812 h 452437"/>
                <a:gd name="connsiteX4" fmla="*/ 781050 w 995363"/>
                <a:gd name="connsiteY4" fmla="*/ 0 h 452437"/>
                <a:gd name="connsiteX5" fmla="*/ 871538 w 995363"/>
                <a:gd name="connsiteY5" fmla="*/ 376237 h 452437"/>
                <a:gd name="connsiteX6" fmla="*/ 995363 w 995363"/>
                <a:gd name="connsiteY6" fmla="*/ 300037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5363" h="452437">
                  <a:moveTo>
                    <a:pt x="0" y="390525"/>
                  </a:moveTo>
                  <a:lnTo>
                    <a:pt x="80963" y="452437"/>
                  </a:lnTo>
                  <a:lnTo>
                    <a:pt x="376238" y="42862"/>
                  </a:lnTo>
                  <a:lnTo>
                    <a:pt x="466725" y="404812"/>
                  </a:lnTo>
                  <a:lnTo>
                    <a:pt x="781050" y="0"/>
                  </a:lnTo>
                  <a:lnTo>
                    <a:pt x="871538" y="376237"/>
                  </a:lnTo>
                  <a:lnTo>
                    <a:pt x="995363" y="3000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06D980A-1D73-4730-8FB0-7FFFF6F58E68}"/>
                </a:ext>
              </a:extLst>
            </p:cNvPr>
            <p:cNvSpPr/>
            <p:nvPr/>
          </p:nvSpPr>
          <p:spPr>
            <a:xfrm>
              <a:off x="3810000" y="3557803"/>
              <a:ext cx="468510" cy="878463"/>
            </a:xfrm>
            <a:custGeom>
              <a:avLst/>
              <a:gdLst>
                <a:gd name="connsiteX0" fmla="*/ 123825 w 419100"/>
                <a:gd name="connsiteY0" fmla="*/ 14288 h 1090613"/>
                <a:gd name="connsiteX1" fmla="*/ 285750 w 419100"/>
                <a:gd name="connsiteY1" fmla="*/ 0 h 1090613"/>
                <a:gd name="connsiteX2" fmla="*/ 214313 w 419100"/>
                <a:gd name="connsiteY2" fmla="*/ 261938 h 1090613"/>
                <a:gd name="connsiteX3" fmla="*/ 419100 w 419100"/>
                <a:gd name="connsiteY3" fmla="*/ 257175 h 1090613"/>
                <a:gd name="connsiteX4" fmla="*/ 371475 w 419100"/>
                <a:gd name="connsiteY4" fmla="*/ 419100 h 1090613"/>
                <a:gd name="connsiteX5" fmla="*/ 171450 w 419100"/>
                <a:gd name="connsiteY5" fmla="*/ 433388 h 1090613"/>
                <a:gd name="connsiteX6" fmla="*/ 0 w 419100"/>
                <a:gd name="connsiteY6" fmla="*/ 1090613 h 1090613"/>
                <a:gd name="connsiteX0" fmla="*/ 0 w 520700"/>
                <a:gd name="connsiteY0" fmla="*/ 1169988 h 1169988"/>
                <a:gd name="connsiteX1" fmla="*/ 387350 w 520700"/>
                <a:gd name="connsiteY1" fmla="*/ 0 h 1169988"/>
                <a:gd name="connsiteX2" fmla="*/ 315913 w 520700"/>
                <a:gd name="connsiteY2" fmla="*/ 261938 h 1169988"/>
                <a:gd name="connsiteX3" fmla="*/ 520700 w 520700"/>
                <a:gd name="connsiteY3" fmla="*/ 257175 h 1169988"/>
                <a:gd name="connsiteX4" fmla="*/ 473075 w 520700"/>
                <a:gd name="connsiteY4" fmla="*/ 419100 h 1169988"/>
                <a:gd name="connsiteX5" fmla="*/ 273050 w 520700"/>
                <a:gd name="connsiteY5" fmla="*/ 433388 h 1169988"/>
                <a:gd name="connsiteX6" fmla="*/ 101600 w 520700"/>
                <a:gd name="connsiteY6" fmla="*/ 1090613 h 1169988"/>
                <a:gd name="connsiteX0" fmla="*/ 104249 w 624949"/>
                <a:gd name="connsiteY0" fmla="*/ 1169988 h 1177431"/>
                <a:gd name="connsiteX1" fmla="*/ 269 w 624949"/>
                <a:gd name="connsiteY1" fmla="*/ 1171285 h 1177431"/>
                <a:gd name="connsiteX2" fmla="*/ 491599 w 624949"/>
                <a:gd name="connsiteY2" fmla="*/ 0 h 1177431"/>
                <a:gd name="connsiteX3" fmla="*/ 420162 w 624949"/>
                <a:gd name="connsiteY3" fmla="*/ 261938 h 1177431"/>
                <a:gd name="connsiteX4" fmla="*/ 624949 w 624949"/>
                <a:gd name="connsiteY4" fmla="*/ 257175 h 1177431"/>
                <a:gd name="connsiteX5" fmla="*/ 577324 w 624949"/>
                <a:gd name="connsiteY5" fmla="*/ 419100 h 1177431"/>
                <a:gd name="connsiteX6" fmla="*/ 377299 w 624949"/>
                <a:gd name="connsiteY6" fmla="*/ 433388 h 1177431"/>
                <a:gd name="connsiteX7" fmla="*/ 205849 w 624949"/>
                <a:gd name="connsiteY7" fmla="*/ 1090613 h 1177431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506 w 625206"/>
                <a:gd name="connsiteY0" fmla="*/ 1169988 h 1183110"/>
                <a:gd name="connsiteX1" fmla="*/ 526 w 625206"/>
                <a:gd name="connsiteY1" fmla="*/ 1171285 h 1183110"/>
                <a:gd name="connsiteX2" fmla="*/ 327551 w 625206"/>
                <a:gd name="connsiteY2" fmla="*/ 15585 h 1183110"/>
                <a:gd name="connsiteX3" fmla="*/ 491856 w 625206"/>
                <a:gd name="connsiteY3" fmla="*/ 0 h 1183110"/>
                <a:gd name="connsiteX4" fmla="*/ 420419 w 625206"/>
                <a:gd name="connsiteY4" fmla="*/ 261938 h 1183110"/>
                <a:gd name="connsiteX5" fmla="*/ 625206 w 625206"/>
                <a:gd name="connsiteY5" fmla="*/ 257175 h 1183110"/>
                <a:gd name="connsiteX6" fmla="*/ 577581 w 625206"/>
                <a:gd name="connsiteY6" fmla="*/ 419100 h 1183110"/>
                <a:gd name="connsiteX7" fmla="*/ 377556 w 625206"/>
                <a:gd name="connsiteY7" fmla="*/ 433388 h 1183110"/>
                <a:gd name="connsiteX8" fmla="*/ 206106 w 625206"/>
                <a:gd name="connsiteY8" fmla="*/ 1090613 h 1183110"/>
                <a:gd name="connsiteX0" fmla="*/ 142410 w 625009"/>
                <a:gd name="connsiteY0" fmla="*/ 1176339 h 1185726"/>
                <a:gd name="connsiteX1" fmla="*/ 329 w 625009"/>
                <a:gd name="connsiteY1" fmla="*/ 1171285 h 1185726"/>
                <a:gd name="connsiteX2" fmla="*/ 327354 w 625009"/>
                <a:gd name="connsiteY2" fmla="*/ 15585 h 1185726"/>
                <a:gd name="connsiteX3" fmla="*/ 491659 w 625009"/>
                <a:gd name="connsiteY3" fmla="*/ 0 h 1185726"/>
                <a:gd name="connsiteX4" fmla="*/ 420222 w 625009"/>
                <a:gd name="connsiteY4" fmla="*/ 261938 h 1185726"/>
                <a:gd name="connsiteX5" fmla="*/ 625009 w 625009"/>
                <a:gd name="connsiteY5" fmla="*/ 257175 h 1185726"/>
                <a:gd name="connsiteX6" fmla="*/ 577384 w 625009"/>
                <a:gd name="connsiteY6" fmla="*/ 419100 h 1185726"/>
                <a:gd name="connsiteX7" fmla="*/ 377359 w 625009"/>
                <a:gd name="connsiteY7" fmla="*/ 433388 h 1185726"/>
                <a:gd name="connsiteX8" fmla="*/ 205909 w 625009"/>
                <a:gd name="connsiteY8" fmla="*/ 1090613 h 1185726"/>
                <a:gd name="connsiteX0" fmla="*/ 161408 w 624956"/>
                <a:gd name="connsiteY0" fmla="*/ 1160465 h 1180442"/>
                <a:gd name="connsiteX1" fmla="*/ 276 w 624956"/>
                <a:gd name="connsiteY1" fmla="*/ 1171285 h 1180442"/>
                <a:gd name="connsiteX2" fmla="*/ 327301 w 624956"/>
                <a:gd name="connsiteY2" fmla="*/ 15585 h 1180442"/>
                <a:gd name="connsiteX3" fmla="*/ 491606 w 624956"/>
                <a:gd name="connsiteY3" fmla="*/ 0 h 1180442"/>
                <a:gd name="connsiteX4" fmla="*/ 420169 w 624956"/>
                <a:gd name="connsiteY4" fmla="*/ 261938 h 1180442"/>
                <a:gd name="connsiteX5" fmla="*/ 624956 w 624956"/>
                <a:gd name="connsiteY5" fmla="*/ 257175 h 1180442"/>
                <a:gd name="connsiteX6" fmla="*/ 577331 w 624956"/>
                <a:gd name="connsiteY6" fmla="*/ 419100 h 1180442"/>
                <a:gd name="connsiteX7" fmla="*/ 377306 w 624956"/>
                <a:gd name="connsiteY7" fmla="*/ 433388 h 1180442"/>
                <a:gd name="connsiteX8" fmla="*/ 205856 w 624956"/>
                <a:gd name="connsiteY8" fmla="*/ 1090613 h 1180442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680" h="1171285">
                  <a:moveTo>
                    <a:pt x="161132" y="1160465"/>
                  </a:moveTo>
                  <a:cubicBezTo>
                    <a:pt x="97897" y="1164073"/>
                    <a:pt x="69585" y="1167677"/>
                    <a:pt x="0" y="1171285"/>
                  </a:cubicBezTo>
                  <a:cubicBezTo>
                    <a:pt x="97367" y="823093"/>
                    <a:pt x="204256" y="449502"/>
                    <a:pt x="327025" y="15585"/>
                  </a:cubicBezTo>
                  <a:lnTo>
                    <a:pt x="491330" y="0"/>
                  </a:lnTo>
                  <a:lnTo>
                    <a:pt x="419893" y="261938"/>
                  </a:lnTo>
                  <a:lnTo>
                    <a:pt x="624680" y="257175"/>
                  </a:lnTo>
                  <a:lnTo>
                    <a:pt x="577055" y="419100"/>
                  </a:lnTo>
                  <a:lnTo>
                    <a:pt x="377030" y="433388"/>
                  </a:lnTo>
                  <a:lnTo>
                    <a:pt x="205580" y="1090613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0D982B9-0C9A-4B1F-A1B4-C613A93BB85A}"/>
                </a:ext>
              </a:extLst>
            </p:cNvPr>
            <p:cNvSpPr/>
            <p:nvPr/>
          </p:nvSpPr>
          <p:spPr>
            <a:xfrm>
              <a:off x="3632002" y="4475777"/>
              <a:ext cx="450056" cy="446484"/>
            </a:xfrm>
            <a:custGeom>
              <a:avLst/>
              <a:gdLst>
                <a:gd name="connsiteX0" fmla="*/ 0 w 600075"/>
                <a:gd name="connsiteY0" fmla="*/ 152400 h 595312"/>
                <a:gd name="connsiteX1" fmla="*/ 28575 w 600075"/>
                <a:gd name="connsiteY1" fmla="*/ 52387 h 595312"/>
                <a:gd name="connsiteX2" fmla="*/ 600075 w 600075"/>
                <a:gd name="connsiteY2" fmla="*/ 0 h 595312"/>
                <a:gd name="connsiteX3" fmla="*/ 457200 w 600075"/>
                <a:gd name="connsiteY3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595312">
                  <a:moveTo>
                    <a:pt x="0" y="152400"/>
                  </a:moveTo>
                  <a:lnTo>
                    <a:pt x="28575" y="52387"/>
                  </a:lnTo>
                  <a:lnTo>
                    <a:pt x="600075" y="0"/>
                  </a:lnTo>
                  <a:lnTo>
                    <a:pt x="457200" y="595312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208EC37-34BB-4C64-9627-DED2D48AB5E7}"/>
                </a:ext>
              </a:extLst>
            </p:cNvPr>
            <p:cNvSpPr/>
            <p:nvPr/>
          </p:nvSpPr>
          <p:spPr>
            <a:xfrm>
              <a:off x="3671292" y="4606744"/>
              <a:ext cx="282179" cy="391715"/>
            </a:xfrm>
            <a:custGeom>
              <a:avLst/>
              <a:gdLst>
                <a:gd name="connsiteX0" fmla="*/ 0 w 347663"/>
                <a:gd name="connsiteY0" fmla="*/ 28575 h 538162"/>
                <a:gd name="connsiteX1" fmla="*/ 347663 w 347663"/>
                <a:gd name="connsiteY1" fmla="*/ 0 h 538162"/>
                <a:gd name="connsiteX2" fmla="*/ 214313 w 347663"/>
                <a:gd name="connsiteY2" fmla="*/ 538162 h 538162"/>
                <a:gd name="connsiteX3" fmla="*/ 290513 w 347663"/>
                <a:gd name="connsiteY3" fmla="*/ 528637 h 538162"/>
                <a:gd name="connsiteX0" fmla="*/ 0 w 376239"/>
                <a:gd name="connsiteY0" fmla="*/ 28575 h 538162"/>
                <a:gd name="connsiteX1" fmla="*/ 347663 w 376239"/>
                <a:gd name="connsiteY1" fmla="*/ 0 h 538162"/>
                <a:gd name="connsiteX2" fmla="*/ 214313 w 376239"/>
                <a:gd name="connsiteY2" fmla="*/ 538162 h 538162"/>
                <a:gd name="connsiteX3" fmla="*/ 376239 w 376239"/>
                <a:gd name="connsiteY3" fmla="*/ 512762 h 538162"/>
                <a:gd name="connsiteX0" fmla="*/ 0 w 376239"/>
                <a:gd name="connsiteY0" fmla="*/ 28575 h 522286"/>
                <a:gd name="connsiteX1" fmla="*/ 347663 w 376239"/>
                <a:gd name="connsiteY1" fmla="*/ 0 h 522286"/>
                <a:gd name="connsiteX2" fmla="*/ 214314 w 376239"/>
                <a:gd name="connsiteY2" fmla="*/ 522286 h 522286"/>
                <a:gd name="connsiteX3" fmla="*/ 376239 w 376239"/>
                <a:gd name="connsiteY3" fmla="*/ 512762 h 52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239" h="522286">
                  <a:moveTo>
                    <a:pt x="0" y="28575"/>
                  </a:moveTo>
                  <a:lnTo>
                    <a:pt x="347663" y="0"/>
                  </a:lnTo>
                  <a:lnTo>
                    <a:pt x="214314" y="522286"/>
                  </a:lnTo>
                  <a:cubicBezTo>
                    <a:pt x="239714" y="519111"/>
                    <a:pt x="350839" y="515937"/>
                    <a:pt x="376239" y="512762"/>
                  </a:cubicBez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EFBCC97-BF7B-4612-B281-CC7E3E2A3A5F}"/>
                </a:ext>
              </a:extLst>
            </p:cNvPr>
            <p:cNvSpPr/>
            <p:nvPr/>
          </p:nvSpPr>
          <p:spPr>
            <a:xfrm>
              <a:off x="4324945" y="3470888"/>
              <a:ext cx="757238" cy="485775"/>
            </a:xfrm>
            <a:custGeom>
              <a:avLst/>
              <a:gdLst>
                <a:gd name="connsiteX0" fmla="*/ 0 w 1009650"/>
                <a:gd name="connsiteY0" fmla="*/ 647700 h 647700"/>
                <a:gd name="connsiteX1" fmla="*/ 466725 w 1009650"/>
                <a:gd name="connsiteY1" fmla="*/ 42863 h 647700"/>
                <a:gd name="connsiteX2" fmla="*/ 571500 w 1009650"/>
                <a:gd name="connsiteY2" fmla="*/ 361950 h 647700"/>
                <a:gd name="connsiteX3" fmla="*/ 862013 w 1009650"/>
                <a:gd name="connsiteY3" fmla="*/ 0 h 647700"/>
                <a:gd name="connsiteX4" fmla="*/ 1009650 w 1009650"/>
                <a:gd name="connsiteY4" fmla="*/ 5715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647700">
                  <a:moveTo>
                    <a:pt x="0" y="647700"/>
                  </a:moveTo>
                  <a:lnTo>
                    <a:pt x="466725" y="42863"/>
                  </a:lnTo>
                  <a:lnTo>
                    <a:pt x="571500" y="361950"/>
                  </a:lnTo>
                  <a:lnTo>
                    <a:pt x="862013" y="0"/>
                  </a:lnTo>
                  <a:lnTo>
                    <a:pt x="1009650" y="5715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270813E-AB42-4BCE-9895-0A54256A09AF}"/>
                </a:ext>
              </a:extLst>
            </p:cNvPr>
            <p:cNvSpPr/>
            <p:nvPr/>
          </p:nvSpPr>
          <p:spPr>
            <a:xfrm>
              <a:off x="4332089" y="3724492"/>
              <a:ext cx="728663" cy="339329"/>
            </a:xfrm>
            <a:custGeom>
              <a:avLst/>
              <a:gdLst>
                <a:gd name="connsiteX0" fmla="*/ 0 w 971550"/>
                <a:gd name="connsiteY0" fmla="*/ 404813 h 452438"/>
                <a:gd name="connsiteX1" fmla="*/ 61912 w 971550"/>
                <a:gd name="connsiteY1" fmla="*/ 452438 h 452438"/>
                <a:gd name="connsiteX2" fmla="*/ 361950 w 971550"/>
                <a:gd name="connsiteY2" fmla="*/ 28575 h 452438"/>
                <a:gd name="connsiteX3" fmla="*/ 452437 w 971550"/>
                <a:gd name="connsiteY3" fmla="*/ 414338 h 452438"/>
                <a:gd name="connsiteX4" fmla="*/ 757237 w 971550"/>
                <a:gd name="connsiteY4" fmla="*/ 0 h 452438"/>
                <a:gd name="connsiteX5" fmla="*/ 852487 w 971550"/>
                <a:gd name="connsiteY5" fmla="*/ 381000 h 452438"/>
                <a:gd name="connsiteX6" fmla="*/ 971550 w 971550"/>
                <a:gd name="connsiteY6" fmla="*/ 304800 h 45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550" h="452438">
                  <a:moveTo>
                    <a:pt x="0" y="404813"/>
                  </a:moveTo>
                  <a:lnTo>
                    <a:pt x="61912" y="452438"/>
                  </a:lnTo>
                  <a:lnTo>
                    <a:pt x="361950" y="28575"/>
                  </a:lnTo>
                  <a:lnTo>
                    <a:pt x="452437" y="414338"/>
                  </a:lnTo>
                  <a:lnTo>
                    <a:pt x="757237" y="0"/>
                  </a:lnTo>
                  <a:lnTo>
                    <a:pt x="852487" y="381000"/>
                  </a:lnTo>
                  <a:lnTo>
                    <a:pt x="971550" y="3048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8D3460-E59A-4ED2-875B-5305D98D3BBF}"/>
                </a:ext>
              </a:extLst>
            </p:cNvPr>
            <p:cNvSpPr/>
            <p:nvPr/>
          </p:nvSpPr>
          <p:spPr>
            <a:xfrm>
              <a:off x="4467820" y="4085251"/>
              <a:ext cx="1100138" cy="214313"/>
            </a:xfrm>
            <a:custGeom>
              <a:avLst/>
              <a:gdLst>
                <a:gd name="connsiteX0" fmla="*/ 1366837 w 1466850"/>
                <a:gd name="connsiteY0" fmla="*/ 166687 h 285750"/>
                <a:gd name="connsiteX1" fmla="*/ 0 w 1466850"/>
                <a:gd name="connsiteY1" fmla="*/ 285750 h 285750"/>
                <a:gd name="connsiteX2" fmla="*/ 52387 w 1466850"/>
                <a:gd name="connsiteY2" fmla="*/ 123825 h 285750"/>
                <a:gd name="connsiteX3" fmla="*/ 1466850 w 1466850"/>
                <a:gd name="connsiteY3" fmla="*/ 0 h 285750"/>
                <a:gd name="connsiteX4" fmla="*/ 1438275 w 1466850"/>
                <a:gd name="connsiteY4" fmla="*/ 12858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285750">
                  <a:moveTo>
                    <a:pt x="1366837" y="166687"/>
                  </a:moveTo>
                  <a:lnTo>
                    <a:pt x="0" y="285750"/>
                  </a:lnTo>
                  <a:lnTo>
                    <a:pt x="52387" y="123825"/>
                  </a:lnTo>
                  <a:lnTo>
                    <a:pt x="1466850" y="0"/>
                  </a:lnTo>
                  <a:lnTo>
                    <a:pt x="1438275" y="128587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B8ACEB3-A0AC-47E0-8F23-7B067698D1CC}"/>
                </a:ext>
              </a:extLst>
            </p:cNvPr>
            <p:cNvSpPr/>
            <p:nvPr/>
          </p:nvSpPr>
          <p:spPr>
            <a:xfrm>
              <a:off x="5339358" y="3420883"/>
              <a:ext cx="457200" cy="503634"/>
            </a:xfrm>
            <a:custGeom>
              <a:avLst/>
              <a:gdLst>
                <a:gd name="connsiteX0" fmla="*/ 0 w 609600"/>
                <a:gd name="connsiteY0" fmla="*/ 157162 h 671512"/>
                <a:gd name="connsiteX1" fmla="*/ 28575 w 609600"/>
                <a:gd name="connsiteY1" fmla="*/ 57150 h 671512"/>
                <a:gd name="connsiteX2" fmla="*/ 609600 w 609600"/>
                <a:gd name="connsiteY2" fmla="*/ 0 h 671512"/>
                <a:gd name="connsiteX3" fmla="*/ 490537 w 609600"/>
                <a:gd name="connsiteY3" fmla="*/ 438150 h 671512"/>
                <a:gd name="connsiteX4" fmla="*/ 76200 w 609600"/>
                <a:gd name="connsiteY4" fmla="*/ 471487 h 671512"/>
                <a:gd name="connsiteX5" fmla="*/ 52387 w 609600"/>
                <a:gd name="connsiteY5" fmla="*/ 585787 h 671512"/>
                <a:gd name="connsiteX6" fmla="*/ 457200 w 609600"/>
                <a:gd name="connsiteY6" fmla="*/ 552450 h 671512"/>
                <a:gd name="connsiteX7" fmla="*/ 423862 w 609600"/>
                <a:gd name="connsiteY7" fmla="*/ 671512 h 671512"/>
                <a:gd name="connsiteX8" fmla="*/ 423862 w 609600"/>
                <a:gd name="connsiteY8" fmla="*/ 671512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671512">
                  <a:moveTo>
                    <a:pt x="0" y="157162"/>
                  </a:moveTo>
                  <a:lnTo>
                    <a:pt x="28575" y="57150"/>
                  </a:lnTo>
                  <a:lnTo>
                    <a:pt x="609600" y="0"/>
                  </a:lnTo>
                  <a:lnTo>
                    <a:pt x="490537" y="438150"/>
                  </a:lnTo>
                  <a:lnTo>
                    <a:pt x="76200" y="471487"/>
                  </a:lnTo>
                  <a:lnTo>
                    <a:pt x="52387" y="585787"/>
                  </a:lnTo>
                  <a:lnTo>
                    <a:pt x="457200" y="552450"/>
                  </a:lnTo>
                  <a:lnTo>
                    <a:pt x="423862" y="671512"/>
                  </a:lnTo>
                  <a:lnTo>
                    <a:pt x="423862" y="671512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797D283-E9BA-48A6-8BF8-9262809BF941}"/>
                </a:ext>
              </a:extLst>
            </p:cNvPr>
            <p:cNvSpPr/>
            <p:nvPr/>
          </p:nvSpPr>
          <p:spPr>
            <a:xfrm>
              <a:off x="5221485" y="3560186"/>
              <a:ext cx="414338" cy="428625"/>
            </a:xfrm>
            <a:custGeom>
              <a:avLst/>
              <a:gdLst>
                <a:gd name="connsiteX0" fmla="*/ 204788 w 552450"/>
                <a:gd name="connsiteY0" fmla="*/ 28575 h 571500"/>
                <a:gd name="connsiteX1" fmla="*/ 552450 w 552450"/>
                <a:gd name="connsiteY1" fmla="*/ 0 h 571500"/>
                <a:gd name="connsiteX2" fmla="*/ 519113 w 552450"/>
                <a:gd name="connsiteY2" fmla="*/ 114300 h 571500"/>
                <a:gd name="connsiteX3" fmla="*/ 109538 w 552450"/>
                <a:gd name="connsiteY3" fmla="*/ 147638 h 571500"/>
                <a:gd name="connsiteX4" fmla="*/ 0 w 552450"/>
                <a:gd name="connsiteY4" fmla="*/ 571500 h 571500"/>
                <a:gd name="connsiteX5" fmla="*/ 528638 w 552450"/>
                <a:gd name="connsiteY5" fmla="*/ 5334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571500">
                  <a:moveTo>
                    <a:pt x="204788" y="28575"/>
                  </a:moveTo>
                  <a:lnTo>
                    <a:pt x="552450" y="0"/>
                  </a:lnTo>
                  <a:lnTo>
                    <a:pt x="519113" y="114300"/>
                  </a:lnTo>
                  <a:lnTo>
                    <a:pt x="109538" y="147638"/>
                  </a:lnTo>
                  <a:lnTo>
                    <a:pt x="0" y="571500"/>
                  </a:lnTo>
                  <a:lnTo>
                    <a:pt x="528638" y="533400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CFAA709-DB47-470A-B869-5EDAD2C7C38D}"/>
                </a:ext>
              </a:extLst>
            </p:cNvPr>
            <p:cNvSpPr/>
            <p:nvPr/>
          </p:nvSpPr>
          <p:spPr>
            <a:xfrm>
              <a:off x="5689401" y="3410167"/>
              <a:ext cx="357188" cy="867966"/>
            </a:xfrm>
            <a:custGeom>
              <a:avLst/>
              <a:gdLst>
                <a:gd name="connsiteX0" fmla="*/ 185737 w 476250"/>
                <a:gd name="connsiteY0" fmla="*/ 1081088 h 1157288"/>
                <a:gd name="connsiteX1" fmla="*/ 476250 w 476250"/>
                <a:gd name="connsiteY1" fmla="*/ 0 h 1157288"/>
                <a:gd name="connsiteX2" fmla="*/ 309562 w 476250"/>
                <a:gd name="connsiteY2" fmla="*/ 14288 h 1157288"/>
                <a:gd name="connsiteX3" fmla="*/ 0 w 476250"/>
                <a:gd name="connsiteY3" fmla="*/ 1157288 h 1157288"/>
                <a:gd name="connsiteX4" fmla="*/ 133350 w 476250"/>
                <a:gd name="connsiteY4" fmla="*/ 1152525 h 115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157288">
                  <a:moveTo>
                    <a:pt x="185737" y="1081088"/>
                  </a:moveTo>
                  <a:lnTo>
                    <a:pt x="476250" y="0"/>
                  </a:lnTo>
                  <a:lnTo>
                    <a:pt x="309562" y="14288"/>
                  </a:lnTo>
                  <a:lnTo>
                    <a:pt x="0" y="1157288"/>
                  </a:lnTo>
                  <a:lnTo>
                    <a:pt x="133350" y="1152525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F93D6EE-335C-4F3F-B42B-26351E97272B}"/>
              </a:ext>
            </a:extLst>
          </p:cNvPr>
          <p:cNvSpPr txBox="1"/>
          <p:nvPr/>
        </p:nvSpPr>
        <p:spPr>
          <a:xfrm rot="20897155">
            <a:off x="6019066" y="848523"/>
            <a:ext cx="334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올 여름 더위를 싹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</a:p>
          <a:p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쓰러버릴</a:t>
            </a:r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신인등장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!</a:t>
            </a:r>
            <a:endParaRPr lang="ko-KR" altLang="en-US" sz="2400" i="1" spc="600" dirty="0">
              <a:solidFill>
                <a:srgbClr val="C85454"/>
              </a:solidFill>
              <a:effectLst>
                <a:outerShdw dist="50800" dir="2700000" algn="tl">
                  <a:schemeClr val="bg1">
                    <a:lumMod val="95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CC2C1EC-1CEE-416E-B99A-F94BFD218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6" t="12617" r="5309" b="57086"/>
          <a:stretch>
            <a:fillRect/>
          </a:stretch>
        </p:blipFill>
        <p:spPr>
          <a:xfrm>
            <a:off x="6239866" y="1359206"/>
            <a:ext cx="1805618" cy="1692973"/>
          </a:xfrm>
          <a:custGeom>
            <a:avLst/>
            <a:gdLst>
              <a:gd name="connsiteX0" fmla="*/ 1104900 w 1987550"/>
              <a:gd name="connsiteY0" fmla="*/ 0 h 1873250"/>
              <a:gd name="connsiteX1" fmla="*/ 1155700 w 1987550"/>
              <a:gd name="connsiteY1" fmla="*/ 38100 h 1873250"/>
              <a:gd name="connsiteX2" fmla="*/ 1238250 w 1987550"/>
              <a:gd name="connsiteY2" fmla="*/ 127000 h 1873250"/>
              <a:gd name="connsiteX3" fmla="*/ 1377950 w 1987550"/>
              <a:gd name="connsiteY3" fmla="*/ 254000 h 1873250"/>
              <a:gd name="connsiteX4" fmla="*/ 1409700 w 1987550"/>
              <a:gd name="connsiteY4" fmla="*/ 355600 h 1873250"/>
              <a:gd name="connsiteX5" fmla="*/ 1371600 w 1987550"/>
              <a:gd name="connsiteY5" fmla="*/ 419100 h 1873250"/>
              <a:gd name="connsiteX6" fmla="*/ 1314450 w 1987550"/>
              <a:gd name="connsiteY6" fmla="*/ 552450 h 1873250"/>
              <a:gd name="connsiteX7" fmla="*/ 1314450 w 1987550"/>
              <a:gd name="connsiteY7" fmla="*/ 622300 h 1873250"/>
              <a:gd name="connsiteX8" fmla="*/ 1231900 w 1987550"/>
              <a:gd name="connsiteY8" fmla="*/ 755650 h 1873250"/>
              <a:gd name="connsiteX9" fmla="*/ 1117600 w 1987550"/>
              <a:gd name="connsiteY9" fmla="*/ 869950 h 1873250"/>
              <a:gd name="connsiteX10" fmla="*/ 1200150 w 1987550"/>
              <a:gd name="connsiteY10" fmla="*/ 1003300 h 1873250"/>
              <a:gd name="connsiteX11" fmla="*/ 1530350 w 1987550"/>
              <a:gd name="connsiteY11" fmla="*/ 1060450 h 1873250"/>
              <a:gd name="connsiteX12" fmla="*/ 1682750 w 1987550"/>
              <a:gd name="connsiteY12" fmla="*/ 1136650 h 1873250"/>
              <a:gd name="connsiteX13" fmla="*/ 1714500 w 1987550"/>
              <a:gd name="connsiteY13" fmla="*/ 1143000 h 1873250"/>
              <a:gd name="connsiteX14" fmla="*/ 1771650 w 1987550"/>
              <a:gd name="connsiteY14" fmla="*/ 1276350 h 1873250"/>
              <a:gd name="connsiteX15" fmla="*/ 1758950 w 1987550"/>
              <a:gd name="connsiteY15" fmla="*/ 1314450 h 1873250"/>
              <a:gd name="connsiteX16" fmla="*/ 1892300 w 1987550"/>
              <a:gd name="connsiteY16" fmla="*/ 1543050 h 1873250"/>
              <a:gd name="connsiteX17" fmla="*/ 1905000 w 1987550"/>
              <a:gd name="connsiteY17" fmla="*/ 1619250 h 1873250"/>
              <a:gd name="connsiteX18" fmla="*/ 1987550 w 1987550"/>
              <a:gd name="connsiteY18" fmla="*/ 1873250 h 1873250"/>
              <a:gd name="connsiteX19" fmla="*/ 0 w 1987550"/>
              <a:gd name="connsiteY19" fmla="*/ 1873250 h 1873250"/>
              <a:gd name="connsiteX20" fmla="*/ 38100 w 1987550"/>
              <a:gd name="connsiteY20" fmla="*/ 1212850 h 1873250"/>
              <a:gd name="connsiteX21" fmla="*/ 266700 w 1987550"/>
              <a:gd name="connsiteY21" fmla="*/ 1098550 h 1873250"/>
              <a:gd name="connsiteX22" fmla="*/ 609600 w 1987550"/>
              <a:gd name="connsiteY22" fmla="*/ 971550 h 1873250"/>
              <a:gd name="connsiteX23" fmla="*/ 685800 w 1987550"/>
              <a:gd name="connsiteY23" fmla="*/ 812800 h 1873250"/>
              <a:gd name="connsiteX24" fmla="*/ 742950 w 1987550"/>
              <a:gd name="connsiteY24" fmla="*/ 793750 h 1873250"/>
              <a:gd name="connsiteX25" fmla="*/ 742950 w 1987550"/>
              <a:gd name="connsiteY25" fmla="*/ 723900 h 1873250"/>
              <a:gd name="connsiteX26" fmla="*/ 698500 w 1987550"/>
              <a:gd name="connsiteY26" fmla="*/ 698500 h 1873250"/>
              <a:gd name="connsiteX27" fmla="*/ 723900 w 1987550"/>
              <a:gd name="connsiteY27" fmla="*/ 565150 h 1873250"/>
              <a:gd name="connsiteX28" fmla="*/ 685800 w 1987550"/>
              <a:gd name="connsiteY28" fmla="*/ 495300 h 1873250"/>
              <a:gd name="connsiteX29" fmla="*/ 742950 w 1987550"/>
              <a:gd name="connsiteY29" fmla="*/ 361950 h 1873250"/>
              <a:gd name="connsiteX30" fmla="*/ 838200 w 1987550"/>
              <a:gd name="connsiteY30" fmla="*/ 133350 h 1873250"/>
              <a:gd name="connsiteX31" fmla="*/ 831850 w 1987550"/>
              <a:gd name="connsiteY31" fmla="*/ 3810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87550" h="1873250">
                <a:moveTo>
                  <a:pt x="1104900" y="0"/>
                </a:moveTo>
                <a:lnTo>
                  <a:pt x="1155700" y="38100"/>
                </a:lnTo>
                <a:lnTo>
                  <a:pt x="1238250" y="127000"/>
                </a:lnTo>
                <a:lnTo>
                  <a:pt x="1377950" y="254000"/>
                </a:lnTo>
                <a:lnTo>
                  <a:pt x="1409700" y="355600"/>
                </a:lnTo>
                <a:lnTo>
                  <a:pt x="1371600" y="419100"/>
                </a:lnTo>
                <a:lnTo>
                  <a:pt x="1314450" y="552450"/>
                </a:lnTo>
                <a:lnTo>
                  <a:pt x="1314450" y="622300"/>
                </a:lnTo>
                <a:lnTo>
                  <a:pt x="1231900" y="755650"/>
                </a:lnTo>
                <a:lnTo>
                  <a:pt x="1117600" y="869950"/>
                </a:lnTo>
                <a:lnTo>
                  <a:pt x="1200150" y="1003300"/>
                </a:lnTo>
                <a:lnTo>
                  <a:pt x="1530350" y="1060450"/>
                </a:lnTo>
                <a:lnTo>
                  <a:pt x="1682750" y="1136650"/>
                </a:lnTo>
                <a:lnTo>
                  <a:pt x="1714500" y="1143000"/>
                </a:lnTo>
                <a:lnTo>
                  <a:pt x="1771650" y="1276350"/>
                </a:lnTo>
                <a:lnTo>
                  <a:pt x="1758950" y="1314450"/>
                </a:lnTo>
                <a:lnTo>
                  <a:pt x="1892300" y="1543050"/>
                </a:lnTo>
                <a:lnTo>
                  <a:pt x="1905000" y="1619250"/>
                </a:lnTo>
                <a:lnTo>
                  <a:pt x="1987550" y="1873250"/>
                </a:lnTo>
                <a:lnTo>
                  <a:pt x="0" y="1873250"/>
                </a:lnTo>
                <a:lnTo>
                  <a:pt x="38100" y="1212850"/>
                </a:lnTo>
                <a:lnTo>
                  <a:pt x="266700" y="1098550"/>
                </a:lnTo>
                <a:lnTo>
                  <a:pt x="609600" y="971550"/>
                </a:lnTo>
                <a:lnTo>
                  <a:pt x="685800" y="812800"/>
                </a:lnTo>
                <a:lnTo>
                  <a:pt x="742950" y="793750"/>
                </a:lnTo>
                <a:lnTo>
                  <a:pt x="742950" y="723900"/>
                </a:lnTo>
                <a:lnTo>
                  <a:pt x="698500" y="698500"/>
                </a:lnTo>
                <a:lnTo>
                  <a:pt x="723900" y="565150"/>
                </a:lnTo>
                <a:lnTo>
                  <a:pt x="685800" y="495300"/>
                </a:lnTo>
                <a:lnTo>
                  <a:pt x="742950" y="361950"/>
                </a:lnTo>
                <a:lnTo>
                  <a:pt x="838200" y="133350"/>
                </a:lnTo>
                <a:lnTo>
                  <a:pt x="831850" y="3810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0A865E5-2B11-403E-BBB8-DC37ACC8AD67}"/>
              </a:ext>
            </a:extLst>
          </p:cNvPr>
          <p:cNvSpPr txBox="1"/>
          <p:nvPr/>
        </p:nvSpPr>
        <p:spPr>
          <a:xfrm>
            <a:off x="8155676" y="2026677"/>
            <a:ext cx="2123151" cy="2841130"/>
          </a:xfrm>
          <a:prstGeom prst="rect">
            <a:avLst/>
          </a:prstGeom>
          <a:noFill/>
        </p:spPr>
        <p:txBody>
          <a:bodyPr vert="wordArtVert" wrap="square" rtlCol="0" anchor="ctr" anchorCtr="1">
            <a:noAutofit/>
          </a:bodyPr>
          <a:lstStyle/>
          <a:p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다시여기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outerShdw blurRad="25400" dist="76200" dir="2400000" algn="t" rotWithShape="0">
                  <a:srgbClr val="002060">
                    <a:alpha val="70000"/>
                  </a:srgb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바닷가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A50CC-8D78-48FA-9207-782F6BF5B88C}"/>
              </a:ext>
            </a:extLst>
          </p:cNvPr>
          <p:cNvSpPr txBox="1"/>
          <p:nvPr/>
        </p:nvSpPr>
        <p:spPr>
          <a:xfrm>
            <a:off x="8402553" y="4737839"/>
            <a:ext cx="1681384" cy="15552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유두래곤</a:t>
            </a:r>
            <a:endParaRPr lang="en-US" altLang="ko-KR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dist">
              <a:lnSpc>
                <a:spcPts val="4000"/>
              </a:lnSpc>
            </a:pPr>
            <a:r>
              <a:rPr lang="ko-KR" altLang="en-US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린다</a:t>
            </a:r>
            <a:r>
              <a:rPr lang="en-US" altLang="ko-KR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-G</a:t>
            </a:r>
          </a:p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비룡</a:t>
            </a:r>
            <a:endParaRPr lang="ko-KR" altLang="en-US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10C69C-62C0-4E3A-96BA-9F1BEE12F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8"/>
          <a:stretch>
            <a:fillRect/>
          </a:stretch>
        </p:blipFill>
        <p:spPr>
          <a:xfrm>
            <a:off x="2438252" y="314114"/>
            <a:ext cx="7731714" cy="6173445"/>
          </a:xfrm>
          <a:custGeom>
            <a:avLst/>
            <a:gdLst>
              <a:gd name="connsiteX0" fmla="*/ 0 w 8613059"/>
              <a:gd name="connsiteY0" fmla="*/ 0 h 6864461"/>
              <a:gd name="connsiteX1" fmla="*/ 8612752 w 8613059"/>
              <a:gd name="connsiteY1" fmla="*/ 0 h 6864461"/>
              <a:gd name="connsiteX2" fmla="*/ 8589487 w 8613059"/>
              <a:gd name="connsiteY2" fmla="*/ 473410 h 6864461"/>
              <a:gd name="connsiteX3" fmla="*/ 8613059 w 8613059"/>
              <a:gd name="connsiteY3" fmla="*/ 6864461 h 6864461"/>
              <a:gd name="connsiteX4" fmla="*/ 0 w 8613059"/>
              <a:gd name="connsiteY4" fmla="*/ 6864461 h 6864461"/>
              <a:gd name="connsiteX5" fmla="*/ 0 w 8613059"/>
              <a:gd name="connsiteY5" fmla="*/ 0 h 686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3059" h="6864461">
                <a:moveTo>
                  <a:pt x="0" y="0"/>
                </a:moveTo>
                <a:lnTo>
                  <a:pt x="8612752" y="0"/>
                </a:lnTo>
                <a:lnTo>
                  <a:pt x="8589487" y="473410"/>
                </a:lnTo>
                <a:cubicBezTo>
                  <a:pt x="8479484" y="2846806"/>
                  <a:pt x="8487341" y="4855634"/>
                  <a:pt x="8613059" y="6864461"/>
                </a:cubicBezTo>
                <a:lnTo>
                  <a:pt x="0" y="68644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743C358-686A-495A-A8E3-43B760869058}"/>
              </a:ext>
            </a:extLst>
          </p:cNvPr>
          <p:cNvSpPr/>
          <p:nvPr/>
        </p:nvSpPr>
        <p:spPr>
          <a:xfrm>
            <a:off x="2438249" y="344367"/>
            <a:ext cx="555425" cy="405323"/>
          </a:xfrm>
          <a:custGeom>
            <a:avLst/>
            <a:gdLst>
              <a:gd name="connsiteX0" fmla="*/ 15240 w 320040"/>
              <a:gd name="connsiteY0" fmla="*/ 230375 h 230375"/>
              <a:gd name="connsiteX1" fmla="*/ 15240 w 320040"/>
              <a:gd name="connsiteY1" fmla="*/ 230375 h 230375"/>
              <a:gd name="connsiteX2" fmla="*/ 22860 w 320040"/>
              <a:gd name="connsiteY2" fmla="*/ 161795 h 230375"/>
              <a:gd name="connsiteX3" fmla="*/ 30480 w 320040"/>
              <a:gd name="connsiteY3" fmla="*/ 138935 h 230375"/>
              <a:gd name="connsiteX4" fmla="*/ 15240 w 320040"/>
              <a:gd name="connsiteY4" fmla="*/ 93215 h 230375"/>
              <a:gd name="connsiteX5" fmla="*/ 22860 w 320040"/>
              <a:gd name="connsiteY5" fmla="*/ 70355 h 230375"/>
              <a:gd name="connsiteX6" fmla="*/ 38100 w 320040"/>
              <a:gd name="connsiteY6" fmla="*/ 39875 h 230375"/>
              <a:gd name="connsiteX7" fmla="*/ 91440 w 320040"/>
              <a:gd name="connsiteY7" fmla="*/ 32255 h 230375"/>
              <a:gd name="connsiteX8" fmla="*/ 144780 w 320040"/>
              <a:gd name="connsiteY8" fmla="*/ 24635 h 230375"/>
              <a:gd name="connsiteX9" fmla="*/ 320040 w 320040"/>
              <a:gd name="connsiteY9" fmla="*/ 1775 h 230375"/>
              <a:gd name="connsiteX10" fmla="*/ 0 w 320040"/>
              <a:gd name="connsiteY10" fmla="*/ 1775 h 230375"/>
              <a:gd name="connsiteX11" fmla="*/ 15240 w 320040"/>
              <a:gd name="connsiteY11" fmla="*/ 230375 h 230375"/>
              <a:gd name="connsiteX0" fmla="*/ 2540 w 320040"/>
              <a:gd name="connsiteY0" fmla="*/ 233550 h 233550"/>
              <a:gd name="connsiteX1" fmla="*/ 15240 w 320040"/>
              <a:gd name="connsiteY1" fmla="*/ 230375 h 233550"/>
              <a:gd name="connsiteX2" fmla="*/ 22860 w 320040"/>
              <a:gd name="connsiteY2" fmla="*/ 161795 h 233550"/>
              <a:gd name="connsiteX3" fmla="*/ 30480 w 320040"/>
              <a:gd name="connsiteY3" fmla="*/ 138935 h 233550"/>
              <a:gd name="connsiteX4" fmla="*/ 15240 w 320040"/>
              <a:gd name="connsiteY4" fmla="*/ 93215 h 233550"/>
              <a:gd name="connsiteX5" fmla="*/ 22860 w 320040"/>
              <a:gd name="connsiteY5" fmla="*/ 70355 h 233550"/>
              <a:gd name="connsiteX6" fmla="*/ 38100 w 320040"/>
              <a:gd name="connsiteY6" fmla="*/ 39875 h 233550"/>
              <a:gd name="connsiteX7" fmla="*/ 91440 w 320040"/>
              <a:gd name="connsiteY7" fmla="*/ 32255 h 233550"/>
              <a:gd name="connsiteX8" fmla="*/ 144780 w 320040"/>
              <a:gd name="connsiteY8" fmla="*/ 24635 h 233550"/>
              <a:gd name="connsiteX9" fmla="*/ 320040 w 320040"/>
              <a:gd name="connsiteY9" fmla="*/ 1775 h 233550"/>
              <a:gd name="connsiteX10" fmla="*/ 0 w 320040"/>
              <a:gd name="connsiteY10" fmla="*/ 1775 h 233550"/>
              <a:gd name="connsiteX11" fmla="*/ 2540 w 320040"/>
              <a:gd name="connsiteY11" fmla="*/ 233550 h 2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" h="233550">
                <a:moveTo>
                  <a:pt x="2540" y="233550"/>
                </a:moveTo>
                <a:lnTo>
                  <a:pt x="15240" y="230375"/>
                </a:lnTo>
                <a:cubicBezTo>
                  <a:pt x="17780" y="207515"/>
                  <a:pt x="19079" y="184483"/>
                  <a:pt x="22860" y="161795"/>
                </a:cubicBezTo>
                <a:cubicBezTo>
                  <a:pt x="24180" y="153872"/>
                  <a:pt x="31367" y="146918"/>
                  <a:pt x="30480" y="138935"/>
                </a:cubicBezTo>
                <a:cubicBezTo>
                  <a:pt x="28706" y="122969"/>
                  <a:pt x="15240" y="93215"/>
                  <a:pt x="15240" y="93215"/>
                </a:cubicBezTo>
                <a:cubicBezTo>
                  <a:pt x="17780" y="85595"/>
                  <a:pt x="17180" y="76035"/>
                  <a:pt x="22860" y="70355"/>
                </a:cubicBezTo>
                <a:cubicBezTo>
                  <a:pt x="48260" y="44955"/>
                  <a:pt x="53340" y="85595"/>
                  <a:pt x="38100" y="39875"/>
                </a:cubicBezTo>
                <a:cubicBezTo>
                  <a:pt x="107477" y="5187"/>
                  <a:pt x="35379" y="32255"/>
                  <a:pt x="91440" y="32255"/>
                </a:cubicBezTo>
                <a:cubicBezTo>
                  <a:pt x="109401" y="32255"/>
                  <a:pt x="127000" y="27175"/>
                  <a:pt x="144780" y="24635"/>
                </a:cubicBezTo>
                <a:cubicBezTo>
                  <a:pt x="247095" y="-9470"/>
                  <a:pt x="189263" y="1775"/>
                  <a:pt x="320040" y="1775"/>
                </a:cubicBezTo>
                <a:lnTo>
                  <a:pt x="0" y="1775"/>
                </a:lnTo>
                <a:cubicBezTo>
                  <a:pt x="847" y="79033"/>
                  <a:pt x="1693" y="156292"/>
                  <a:pt x="2540" y="23355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F85917C-ADF4-4276-A6AB-AC8F90A78FE4}"/>
              </a:ext>
            </a:extLst>
          </p:cNvPr>
          <p:cNvSpPr/>
          <p:nvPr/>
        </p:nvSpPr>
        <p:spPr>
          <a:xfrm rot="19371579">
            <a:off x="2549499" y="458754"/>
            <a:ext cx="41041" cy="41041"/>
          </a:xfrm>
          <a:custGeom>
            <a:avLst/>
            <a:gdLst>
              <a:gd name="connsiteX0" fmla="*/ 1549 w 49174"/>
              <a:gd name="connsiteY0" fmla="*/ 0 h 66775"/>
              <a:gd name="connsiteX1" fmla="*/ 1549 w 49174"/>
              <a:gd name="connsiteY1" fmla="*/ 0 h 66775"/>
              <a:gd name="connsiteX2" fmla="*/ 44411 w 49174"/>
              <a:gd name="connsiteY2" fmla="*/ 38100 h 66775"/>
              <a:gd name="connsiteX3" fmla="*/ 49174 w 49174"/>
              <a:gd name="connsiteY3" fmla="*/ 52388 h 66775"/>
              <a:gd name="connsiteX4" fmla="*/ 39649 w 49174"/>
              <a:gd name="connsiteY4" fmla="*/ 66675 h 66775"/>
              <a:gd name="connsiteX5" fmla="*/ 11074 w 49174"/>
              <a:gd name="connsiteY5" fmla="*/ 57150 h 66775"/>
              <a:gd name="connsiteX6" fmla="*/ 1549 w 49174"/>
              <a:gd name="connsiteY6" fmla="*/ 42863 h 66775"/>
              <a:gd name="connsiteX7" fmla="*/ 1549 w 49174"/>
              <a:gd name="connsiteY7" fmla="*/ 0 h 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74" h="66775">
                <a:moveTo>
                  <a:pt x="1549" y="0"/>
                </a:moveTo>
                <a:lnTo>
                  <a:pt x="1549" y="0"/>
                </a:lnTo>
                <a:cubicBezTo>
                  <a:pt x="23676" y="15806"/>
                  <a:pt x="33961" y="17201"/>
                  <a:pt x="44411" y="38100"/>
                </a:cubicBezTo>
                <a:cubicBezTo>
                  <a:pt x="46656" y="42590"/>
                  <a:pt x="47586" y="47625"/>
                  <a:pt x="49174" y="52388"/>
                </a:cubicBezTo>
                <a:cubicBezTo>
                  <a:pt x="45999" y="57150"/>
                  <a:pt x="45328" y="65965"/>
                  <a:pt x="39649" y="66675"/>
                </a:cubicBezTo>
                <a:cubicBezTo>
                  <a:pt x="29686" y="67920"/>
                  <a:pt x="11074" y="57150"/>
                  <a:pt x="11074" y="57150"/>
                </a:cubicBezTo>
                <a:cubicBezTo>
                  <a:pt x="7899" y="52388"/>
                  <a:pt x="2937" y="48416"/>
                  <a:pt x="1549" y="42863"/>
                </a:cubicBezTo>
                <a:cubicBezTo>
                  <a:pt x="-1938" y="28917"/>
                  <a:pt x="1549" y="7144"/>
                  <a:pt x="15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D51D108-E830-49C1-994B-4F58AE740884}"/>
              </a:ext>
            </a:extLst>
          </p:cNvPr>
          <p:cNvSpPr/>
          <p:nvPr/>
        </p:nvSpPr>
        <p:spPr>
          <a:xfrm>
            <a:off x="2440180" y="6383725"/>
            <a:ext cx="166939" cy="130572"/>
          </a:xfrm>
          <a:custGeom>
            <a:avLst/>
            <a:gdLst>
              <a:gd name="connsiteX0" fmla="*/ 14288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14288 w 185738"/>
              <a:gd name="connsiteY17" fmla="*/ 0 h 143075"/>
              <a:gd name="connsiteX0" fmla="*/ 4763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4763 w 185738"/>
              <a:gd name="connsiteY17" fmla="*/ 0 h 143075"/>
              <a:gd name="connsiteX0" fmla="*/ 0 w 188119"/>
              <a:gd name="connsiteY0" fmla="*/ 0 h 143075"/>
              <a:gd name="connsiteX1" fmla="*/ 16669 w 188119"/>
              <a:gd name="connsiteY1" fmla="*/ 0 h 143075"/>
              <a:gd name="connsiteX2" fmla="*/ 45244 w 188119"/>
              <a:gd name="connsiteY2" fmla="*/ 33338 h 143075"/>
              <a:gd name="connsiteX3" fmla="*/ 50007 w 188119"/>
              <a:gd name="connsiteY3" fmla="*/ 57150 h 143075"/>
              <a:gd name="connsiteX4" fmla="*/ 64294 w 188119"/>
              <a:gd name="connsiteY4" fmla="*/ 52388 h 143075"/>
              <a:gd name="connsiteX5" fmla="*/ 107157 w 188119"/>
              <a:gd name="connsiteY5" fmla="*/ 38100 h 143075"/>
              <a:gd name="connsiteX6" fmla="*/ 121444 w 188119"/>
              <a:gd name="connsiteY6" fmla="*/ 28575 h 143075"/>
              <a:gd name="connsiteX7" fmla="*/ 126207 w 188119"/>
              <a:gd name="connsiteY7" fmla="*/ 42863 h 143075"/>
              <a:gd name="connsiteX8" fmla="*/ 111919 w 188119"/>
              <a:gd name="connsiteY8" fmla="*/ 47625 h 143075"/>
              <a:gd name="connsiteX9" fmla="*/ 102394 w 188119"/>
              <a:gd name="connsiteY9" fmla="*/ 61913 h 143075"/>
              <a:gd name="connsiteX10" fmla="*/ 88107 w 188119"/>
              <a:gd name="connsiteY10" fmla="*/ 71438 h 143075"/>
              <a:gd name="connsiteX11" fmla="*/ 83344 w 188119"/>
              <a:gd name="connsiteY11" fmla="*/ 85725 h 143075"/>
              <a:gd name="connsiteX12" fmla="*/ 130969 w 188119"/>
              <a:gd name="connsiteY12" fmla="*/ 104775 h 143075"/>
              <a:gd name="connsiteX13" fmla="*/ 145257 w 188119"/>
              <a:gd name="connsiteY13" fmla="*/ 114300 h 143075"/>
              <a:gd name="connsiteX14" fmla="*/ 173832 w 188119"/>
              <a:gd name="connsiteY14" fmla="*/ 128588 h 143075"/>
              <a:gd name="connsiteX15" fmla="*/ 188119 w 188119"/>
              <a:gd name="connsiteY15" fmla="*/ 142875 h 143075"/>
              <a:gd name="connsiteX16" fmla="*/ 2381 w 188119"/>
              <a:gd name="connsiteY16" fmla="*/ 142875 h 143075"/>
              <a:gd name="connsiteX17" fmla="*/ 0 w 188119"/>
              <a:gd name="connsiteY17" fmla="*/ 0 h 143075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59531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71667 w 185968"/>
              <a:gd name="connsiteY4" fmla="*/ 45244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5968" h="145456">
                <a:moveTo>
                  <a:pt x="231" y="0"/>
                </a:moveTo>
                <a:lnTo>
                  <a:pt x="14518" y="2381"/>
                </a:lnTo>
                <a:cubicBezTo>
                  <a:pt x="24043" y="13494"/>
                  <a:pt x="37537" y="25003"/>
                  <a:pt x="43093" y="35719"/>
                </a:cubicBezTo>
                <a:cubicBezTo>
                  <a:pt x="48649" y="46435"/>
                  <a:pt x="43094" y="65088"/>
                  <a:pt x="47856" y="66675"/>
                </a:cubicBezTo>
                <a:cubicBezTo>
                  <a:pt x="52618" y="68262"/>
                  <a:pt x="62142" y="49610"/>
                  <a:pt x="71667" y="45244"/>
                </a:cubicBezTo>
                <a:cubicBezTo>
                  <a:pt x="81192" y="40878"/>
                  <a:pt x="73083" y="48463"/>
                  <a:pt x="105006" y="40481"/>
                </a:cubicBezTo>
                <a:cubicBezTo>
                  <a:pt x="109768" y="37306"/>
                  <a:pt x="113740" y="29568"/>
                  <a:pt x="119293" y="30956"/>
                </a:cubicBezTo>
                <a:cubicBezTo>
                  <a:pt x="124163" y="32174"/>
                  <a:pt x="126301" y="40754"/>
                  <a:pt x="124056" y="45244"/>
                </a:cubicBezTo>
                <a:cubicBezTo>
                  <a:pt x="121811" y="49734"/>
                  <a:pt x="114531" y="48419"/>
                  <a:pt x="109768" y="50006"/>
                </a:cubicBezTo>
                <a:cubicBezTo>
                  <a:pt x="106593" y="54769"/>
                  <a:pt x="104290" y="60246"/>
                  <a:pt x="100243" y="64294"/>
                </a:cubicBezTo>
                <a:cubicBezTo>
                  <a:pt x="96196" y="68341"/>
                  <a:pt x="89532" y="69350"/>
                  <a:pt x="85956" y="73819"/>
                </a:cubicBezTo>
                <a:cubicBezTo>
                  <a:pt x="82820" y="77739"/>
                  <a:pt x="82781" y="83344"/>
                  <a:pt x="81193" y="88106"/>
                </a:cubicBezTo>
                <a:cubicBezTo>
                  <a:pt x="91346" y="118564"/>
                  <a:pt x="78549" y="94589"/>
                  <a:pt x="128818" y="107156"/>
                </a:cubicBezTo>
                <a:cubicBezTo>
                  <a:pt x="134371" y="108544"/>
                  <a:pt x="137986" y="114121"/>
                  <a:pt x="143106" y="116681"/>
                </a:cubicBezTo>
                <a:cubicBezTo>
                  <a:pt x="182542" y="136400"/>
                  <a:pt x="130732" y="103671"/>
                  <a:pt x="171681" y="130969"/>
                </a:cubicBezTo>
                <a:cubicBezTo>
                  <a:pt x="177447" y="148268"/>
                  <a:pt x="171423" y="145256"/>
                  <a:pt x="185968" y="145256"/>
                </a:cubicBezTo>
                <a:lnTo>
                  <a:pt x="230" y="145256"/>
                </a:lnTo>
                <a:cubicBezTo>
                  <a:pt x="-564" y="97631"/>
                  <a:pt x="1025" y="47625"/>
                  <a:pt x="231" y="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21BD7EA-C6B9-4921-A66E-433E7C3B699C}"/>
              </a:ext>
            </a:extLst>
          </p:cNvPr>
          <p:cNvSpPr/>
          <p:nvPr/>
        </p:nvSpPr>
        <p:spPr>
          <a:xfrm>
            <a:off x="10034078" y="345577"/>
            <a:ext cx="136902" cy="1125335"/>
          </a:xfrm>
          <a:custGeom>
            <a:avLst/>
            <a:gdLst>
              <a:gd name="connsiteX0" fmla="*/ 58994 w 117987"/>
              <a:gd name="connsiteY0" fmla="*/ 0 h 1253613"/>
              <a:gd name="connsiteX1" fmla="*/ 58994 w 117987"/>
              <a:gd name="connsiteY1" fmla="*/ 0 h 1253613"/>
              <a:gd name="connsiteX2" fmla="*/ 44245 w 117987"/>
              <a:gd name="connsiteY2" fmla="*/ 132735 h 1253613"/>
              <a:gd name="connsiteX3" fmla="*/ 14749 w 117987"/>
              <a:gd name="connsiteY3" fmla="*/ 191729 h 1253613"/>
              <a:gd name="connsiteX4" fmla="*/ 0 w 117987"/>
              <a:gd name="connsiteY4" fmla="*/ 280219 h 1253613"/>
              <a:gd name="connsiteX5" fmla="*/ 14749 w 117987"/>
              <a:gd name="connsiteY5" fmla="*/ 486696 h 1253613"/>
              <a:gd name="connsiteX6" fmla="*/ 29497 w 117987"/>
              <a:gd name="connsiteY6" fmla="*/ 530942 h 1253613"/>
              <a:gd name="connsiteX7" fmla="*/ 14749 w 117987"/>
              <a:gd name="connsiteY7" fmla="*/ 752167 h 1253613"/>
              <a:gd name="connsiteX8" fmla="*/ 29497 w 117987"/>
              <a:gd name="connsiteY8" fmla="*/ 811161 h 1253613"/>
              <a:gd name="connsiteX9" fmla="*/ 58994 w 117987"/>
              <a:gd name="connsiteY9" fmla="*/ 884903 h 1253613"/>
              <a:gd name="connsiteX10" fmla="*/ 73742 w 117987"/>
              <a:gd name="connsiteY10" fmla="*/ 1253613 h 1253613"/>
              <a:gd name="connsiteX11" fmla="*/ 117987 w 117987"/>
              <a:gd name="connsiteY11" fmla="*/ 0 h 1253613"/>
              <a:gd name="connsiteX12" fmla="*/ 58994 w 11798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799 w 162032"/>
              <a:gd name="connsiteY0" fmla="*/ 0 h 1253613"/>
              <a:gd name="connsiteX1" fmla="*/ 87799 w 162032"/>
              <a:gd name="connsiteY1" fmla="*/ 0 h 1253613"/>
              <a:gd name="connsiteX2" fmla="*/ 73050 w 162032"/>
              <a:gd name="connsiteY2" fmla="*/ 132735 h 1253613"/>
              <a:gd name="connsiteX3" fmla="*/ 43554 w 162032"/>
              <a:gd name="connsiteY3" fmla="*/ 191729 h 1253613"/>
              <a:gd name="connsiteX4" fmla="*/ 28805 w 162032"/>
              <a:gd name="connsiteY4" fmla="*/ 280219 h 1253613"/>
              <a:gd name="connsiteX5" fmla="*/ 0 w 162032"/>
              <a:gd name="connsiteY5" fmla="*/ 333836 h 1253613"/>
              <a:gd name="connsiteX6" fmla="*/ 43554 w 162032"/>
              <a:gd name="connsiteY6" fmla="*/ 486696 h 1253613"/>
              <a:gd name="connsiteX7" fmla="*/ 58302 w 162032"/>
              <a:gd name="connsiteY7" fmla="*/ 530942 h 1253613"/>
              <a:gd name="connsiteX8" fmla="*/ 43554 w 162032"/>
              <a:gd name="connsiteY8" fmla="*/ 752167 h 1253613"/>
              <a:gd name="connsiteX9" fmla="*/ 58302 w 162032"/>
              <a:gd name="connsiteY9" fmla="*/ 811161 h 1253613"/>
              <a:gd name="connsiteX10" fmla="*/ 87799 w 162032"/>
              <a:gd name="connsiteY10" fmla="*/ 884903 h 1253613"/>
              <a:gd name="connsiteX11" fmla="*/ 102547 w 162032"/>
              <a:gd name="connsiteY11" fmla="*/ 1253613 h 1253613"/>
              <a:gd name="connsiteX12" fmla="*/ 162032 w 162032"/>
              <a:gd name="connsiteY12" fmla="*/ 7620 h 1253613"/>
              <a:gd name="connsiteX13" fmla="*/ 87799 w 162032"/>
              <a:gd name="connsiteY13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30957 w 162033"/>
              <a:gd name="connsiteY6" fmla="*/ 410036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21432 w 162033"/>
              <a:gd name="connsiteY6" fmla="*/ 374317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117346 w 191579"/>
              <a:gd name="connsiteY0" fmla="*/ 0 h 1253613"/>
              <a:gd name="connsiteX1" fmla="*/ 117346 w 191579"/>
              <a:gd name="connsiteY1" fmla="*/ 0 h 1253613"/>
              <a:gd name="connsiteX2" fmla="*/ 102597 w 191579"/>
              <a:gd name="connsiteY2" fmla="*/ 132735 h 1253613"/>
              <a:gd name="connsiteX3" fmla="*/ 73101 w 191579"/>
              <a:gd name="connsiteY3" fmla="*/ 191729 h 1253613"/>
              <a:gd name="connsiteX4" fmla="*/ 58352 w 191579"/>
              <a:gd name="connsiteY4" fmla="*/ 280219 h 1253613"/>
              <a:gd name="connsiteX5" fmla="*/ 29547 w 191579"/>
              <a:gd name="connsiteY5" fmla="*/ 333836 h 1253613"/>
              <a:gd name="connsiteX6" fmla="*/ 971 w 191579"/>
              <a:gd name="connsiteY6" fmla="*/ 381461 h 1253613"/>
              <a:gd name="connsiteX7" fmla="*/ 73101 w 191579"/>
              <a:gd name="connsiteY7" fmla="*/ 486696 h 1253613"/>
              <a:gd name="connsiteX8" fmla="*/ 87849 w 191579"/>
              <a:gd name="connsiteY8" fmla="*/ 530942 h 1253613"/>
              <a:gd name="connsiteX9" fmla="*/ 73101 w 191579"/>
              <a:gd name="connsiteY9" fmla="*/ 752167 h 1253613"/>
              <a:gd name="connsiteX10" fmla="*/ 87849 w 191579"/>
              <a:gd name="connsiteY10" fmla="*/ 811161 h 1253613"/>
              <a:gd name="connsiteX11" fmla="*/ 117346 w 191579"/>
              <a:gd name="connsiteY11" fmla="*/ 884903 h 1253613"/>
              <a:gd name="connsiteX12" fmla="*/ 132094 w 191579"/>
              <a:gd name="connsiteY12" fmla="*/ 1253613 h 1253613"/>
              <a:gd name="connsiteX13" fmla="*/ 191579 w 191579"/>
              <a:gd name="connsiteY13" fmla="*/ 7620 h 1253613"/>
              <a:gd name="connsiteX14" fmla="*/ 117346 w 191579"/>
              <a:gd name="connsiteY14" fmla="*/ 0 h 1253613"/>
              <a:gd name="connsiteX0" fmla="*/ 190539 w 264772"/>
              <a:gd name="connsiteY0" fmla="*/ 0 h 1253613"/>
              <a:gd name="connsiteX1" fmla="*/ 190539 w 264772"/>
              <a:gd name="connsiteY1" fmla="*/ 0 h 1253613"/>
              <a:gd name="connsiteX2" fmla="*/ 175790 w 264772"/>
              <a:gd name="connsiteY2" fmla="*/ 132735 h 1253613"/>
              <a:gd name="connsiteX3" fmla="*/ 146294 w 264772"/>
              <a:gd name="connsiteY3" fmla="*/ 191729 h 1253613"/>
              <a:gd name="connsiteX4" fmla="*/ 131545 w 264772"/>
              <a:gd name="connsiteY4" fmla="*/ 280219 h 1253613"/>
              <a:gd name="connsiteX5" fmla="*/ 102740 w 264772"/>
              <a:gd name="connsiteY5" fmla="*/ 333836 h 1253613"/>
              <a:gd name="connsiteX6" fmla="*/ 345 w 264772"/>
              <a:gd name="connsiteY6" fmla="*/ 390986 h 1253613"/>
              <a:gd name="connsiteX7" fmla="*/ 146294 w 264772"/>
              <a:gd name="connsiteY7" fmla="*/ 486696 h 1253613"/>
              <a:gd name="connsiteX8" fmla="*/ 161042 w 264772"/>
              <a:gd name="connsiteY8" fmla="*/ 530942 h 1253613"/>
              <a:gd name="connsiteX9" fmla="*/ 146294 w 264772"/>
              <a:gd name="connsiteY9" fmla="*/ 752167 h 1253613"/>
              <a:gd name="connsiteX10" fmla="*/ 161042 w 264772"/>
              <a:gd name="connsiteY10" fmla="*/ 811161 h 1253613"/>
              <a:gd name="connsiteX11" fmla="*/ 190539 w 264772"/>
              <a:gd name="connsiteY11" fmla="*/ 884903 h 1253613"/>
              <a:gd name="connsiteX12" fmla="*/ 205287 w 264772"/>
              <a:gd name="connsiteY12" fmla="*/ 1253613 h 1253613"/>
              <a:gd name="connsiteX13" fmla="*/ 264772 w 264772"/>
              <a:gd name="connsiteY13" fmla="*/ 7620 h 1253613"/>
              <a:gd name="connsiteX14" fmla="*/ 190539 w 264772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5994 w 400227"/>
              <a:gd name="connsiteY0" fmla="*/ 0 h 1253613"/>
              <a:gd name="connsiteX1" fmla="*/ 325994 w 400227"/>
              <a:gd name="connsiteY1" fmla="*/ 0 h 1253613"/>
              <a:gd name="connsiteX2" fmla="*/ 311245 w 400227"/>
              <a:gd name="connsiteY2" fmla="*/ 132735 h 1253613"/>
              <a:gd name="connsiteX3" fmla="*/ 281749 w 400227"/>
              <a:gd name="connsiteY3" fmla="*/ 191729 h 1253613"/>
              <a:gd name="connsiteX4" fmla="*/ 267000 w 400227"/>
              <a:gd name="connsiteY4" fmla="*/ 280219 h 1253613"/>
              <a:gd name="connsiteX5" fmla="*/ 238195 w 400227"/>
              <a:gd name="connsiteY5" fmla="*/ 333836 h 1253613"/>
              <a:gd name="connsiteX6" fmla="*/ 69 w 400227"/>
              <a:gd name="connsiteY6" fmla="*/ 390986 h 1253613"/>
              <a:gd name="connsiteX7" fmla="*/ 281749 w 400227"/>
              <a:gd name="connsiteY7" fmla="*/ 486696 h 1253613"/>
              <a:gd name="connsiteX8" fmla="*/ 296497 w 400227"/>
              <a:gd name="connsiteY8" fmla="*/ 530942 h 1253613"/>
              <a:gd name="connsiteX9" fmla="*/ 281749 w 400227"/>
              <a:gd name="connsiteY9" fmla="*/ 752167 h 1253613"/>
              <a:gd name="connsiteX10" fmla="*/ 296497 w 400227"/>
              <a:gd name="connsiteY10" fmla="*/ 811161 h 1253613"/>
              <a:gd name="connsiteX11" fmla="*/ 325994 w 400227"/>
              <a:gd name="connsiteY11" fmla="*/ 884903 h 1253613"/>
              <a:gd name="connsiteX12" fmla="*/ 340742 w 400227"/>
              <a:gd name="connsiteY12" fmla="*/ 1253613 h 1253613"/>
              <a:gd name="connsiteX13" fmla="*/ 400227 w 400227"/>
              <a:gd name="connsiteY13" fmla="*/ 7620 h 1253613"/>
              <a:gd name="connsiteX14" fmla="*/ 325994 w 400227"/>
              <a:gd name="connsiteY14" fmla="*/ 0 h 1253613"/>
              <a:gd name="connsiteX0" fmla="*/ 327803 w 402036"/>
              <a:gd name="connsiteY0" fmla="*/ 0 h 1253613"/>
              <a:gd name="connsiteX1" fmla="*/ 327803 w 402036"/>
              <a:gd name="connsiteY1" fmla="*/ 0 h 1253613"/>
              <a:gd name="connsiteX2" fmla="*/ 313054 w 402036"/>
              <a:gd name="connsiteY2" fmla="*/ 132735 h 1253613"/>
              <a:gd name="connsiteX3" fmla="*/ 283558 w 402036"/>
              <a:gd name="connsiteY3" fmla="*/ 191729 h 1253613"/>
              <a:gd name="connsiteX4" fmla="*/ 268809 w 402036"/>
              <a:gd name="connsiteY4" fmla="*/ 280219 h 1253613"/>
              <a:gd name="connsiteX5" fmla="*/ 240004 w 402036"/>
              <a:gd name="connsiteY5" fmla="*/ 333836 h 1253613"/>
              <a:gd name="connsiteX6" fmla="*/ 1878 w 402036"/>
              <a:gd name="connsiteY6" fmla="*/ 390986 h 1253613"/>
              <a:gd name="connsiteX7" fmla="*/ 283558 w 402036"/>
              <a:gd name="connsiteY7" fmla="*/ 486696 h 1253613"/>
              <a:gd name="connsiteX8" fmla="*/ 298306 w 402036"/>
              <a:gd name="connsiteY8" fmla="*/ 530942 h 1253613"/>
              <a:gd name="connsiteX9" fmla="*/ 283558 w 402036"/>
              <a:gd name="connsiteY9" fmla="*/ 752167 h 1253613"/>
              <a:gd name="connsiteX10" fmla="*/ 298306 w 402036"/>
              <a:gd name="connsiteY10" fmla="*/ 811161 h 1253613"/>
              <a:gd name="connsiteX11" fmla="*/ 327803 w 402036"/>
              <a:gd name="connsiteY11" fmla="*/ 884903 h 1253613"/>
              <a:gd name="connsiteX12" fmla="*/ 342551 w 402036"/>
              <a:gd name="connsiteY12" fmla="*/ 1253613 h 1253613"/>
              <a:gd name="connsiteX13" fmla="*/ 402036 w 402036"/>
              <a:gd name="connsiteY13" fmla="*/ 7620 h 1253613"/>
              <a:gd name="connsiteX14" fmla="*/ 327803 w 402036"/>
              <a:gd name="connsiteY14" fmla="*/ 0 h 1253613"/>
              <a:gd name="connsiteX0" fmla="*/ 158353 w 232586"/>
              <a:gd name="connsiteY0" fmla="*/ 0 h 1253613"/>
              <a:gd name="connsiteX1" fmla="*/ 158353 w 232586"/>
              <a:gd name="connsiteY1" fmla="*/ 0 h 1253613"/>
              <a:gd name="connsiteX2" fmla="*/ 143604 w 232586"/>
              <a:gd name="connsiteY2" fmla="*/ 132735 h 1253613"/>
              <a:gd name="connsiteX3" fmla="*/ 114108 w 232586"/>
              <a:gd name="connsiteY3" fmla="*/ 191729 h 1253613"/>
              <a:gd name="connsiteX4" fmla="*/ 99359 w 232586"/>
              <a:gd name="connsiteY4" fmla="*/ 280219 h 1253613"/>
              <a:gd name="connsiteX5" fmla="*/ 70554 w 232586"/>
              <a:gd name="connsiteY5" fmla="*/ 333836 h 1253613"/>
              <a:gd name="connsiteX6" fmla="*/ 3878 w 232586"/>
              <a:gd name="connsiteY6" fmla="*/ 400511 h 1253613"/>
              <a:gd name="connsiteX7" fmla="*/ 114108 w 232586"/>
              <a:gd name="connsiteY7" fmla="*/ 486696 h 1253613"/>
              <a:gd name="connsiteX8" fmla="*/ 128856 w 232586"/>
              <a:gd name="connsiteY8" fmla="*/ 530942 h 1253613"/>
              <a:gd name="connsiteX9" fmla="*/ 114108 w 232586"/>
              <a:gd name="connsiteY9" fmla="*/ 752167 h 1253613"/>
              <a:gd name="connsiteX10" fmla="*/ 128856 w 232586"/>
              <a:gd name="connsiteY10" fmla="*/ 811161 h 1253613"/>
              <a:gd name="connsiteX11" fmla="*/ 158353 w 232586"/>
              <a:gd name="connsiteY11" fmla="*/ 884903 h 1253613"/>
              <a:gd name="connsiteX12" fmla="*/ 173101 w 232586"/>
              <a:gd name="connsiteY12" fmla="*/ 1253613 h 1253613"/>
              <a:gd name="connsiteX13" fmla="*/ 232586 w 232586"/>
              <a:gd name="connsiteY13" fmla="*/ 7620 h 1253613"/>
              <a:gd name="connsiteX14" fmla="*/ 158353 w 232586"/>
              <a:gd name="connsiteY14" fmla="*/ 0 h 1253613"/>
              <a:gd name="connsiteX0" fmla="*/ 101094 w 175327"/>
              <a:gd name="connsiteY0" fmla="*/ 0 h 1253613"/>
              <a:gd name="connsiteX1" fmla="*/ 101094 w 175327"/>
              <a:gd name="connsiteY1" fmla="*/ 0 h 1253613"/>
              <a:gd name="connsiteX2" fmla="*/ 86345 w 175327"/>
              <a:gd name="connsiteY2" fmla="*/ 132735 h 1253613"/>
              <a:gd name="connsiteX3" fmla="*/ 56849 w 175327"/>
              <a:gd name="connsiteY3" fmla="*/ 191729 h 1253613"/>
              <a:gd name="connsiteX4" fmla="*/ 42100 w 175327"/>
              <a:gd name="connsiteY4" fmla="*/ 280219 h 1253613"/>
              <a:gd name="connsiteX5" fmla="*/ 13295 w 175327"/>
              <a:gd name="connsiteY5" fmla="*/ 333836 h 1253613"/>
              <a:gd name="connsiteX6" fmla="*/ 6151 w 175327"/>
              <a:gd name="connsiteY6" fmla="*/ 364792 h 1253613"/>
              <a:gd name="connsiteX7" fmla="*/ 56849 w 175327"/>
              <a:gd name="connsiteY7" fmla="*/ 486696 h 1253613"/>
              <a:gd name="connsiteX8" fmla="*/ 71597 w 175327"/>
              <a:gd name="connsiteY8" fmla="*/ 530942 h 1253613"/>
              <a:gd name="connsiteX9" fmla="*/ 56849 w 175327"/>
              <a:gd name="connsiteY9" fmla="*/ 752167 h 1253613"/>
              <a:gd name="connsiteX10" fmla="*/ 71597 w 175327"/>
              <a:gd name="connsiteY10" fmla="*/ 811161 h 1253613"/>
              <a:gd name="connsiteX11" fmla="*/ 101094 w 175327"/>
              <a:gd name="connsiteY11" fmla="*/ 884903 h 1253613"/>
              <a:gd name="connsiteX12" fmla="*/ 115842 w 175327"/>
              <a:gd name="connsiteY12" fmla="*/ 1253613 h 1253613"/>
              <a:gd name="connsiteX13" fmla="*/ 175327 w 175327"/>
              <a:gd name="connsiteY13" fmla="*/ 7620 h 1253613"/>
              <a:gd name="connsiteX14" fmla="*/ 101094 w 175327"/>
              <a:gd name="connsiteY14" fmla="*/ 0 h 1253613"/>
              <a:gd name="connsiteX0" fmla="*/ 95867 w 170100"/>
              <a:gd name="connsiteY0" fmla="*/ 0 h 1253613"/>
              <a:gd name="connsiteX1" fmla="*/ 95867 w 170100"/>
              <a:gd name="connsiteY1" fmla="*/ 0 h 1253613"/>
              <a:gd name="connsiteX2" fmla="*/ 81118 w 170100"/>
              <a:gd name="connsiteY2" fmla="*/ 132735 h 1253613"/>
              <a:gd name="connsiteX3" fmla="*/ 51622 w 170100"/>
              <a:gd name="connsiteY3" fmla="*/ 191729 h 1253613"/>
              <a:gd name="connsiteX4" fmla="*/ 36873 w 170100"/>
              <a:gd name="connsiteY4" fmla="*/ 280219 h 1253613"/>
              <a:gd name="connsiteX5" fmla="*/ 17593 w 170100"/>
              <a:gd name="connsiteY5" fmla="*/ 333836 h 1253613"/>
              <a:gd name="connsiteX6" fmla="*/ 924 w 170100"/>
              <a:gd name="connsiteY6" fmla="*/ 364792 h 1253613"/>
              <a:gd name="connsiteX7" fmla="*/ 51622 w 170100"/>
              <a:gd name="connsiteY7" fmla="*/ 486696 h 1253613"/>
              <a:gd name="connsiteX8" fmla="*/ 66370 w 170100"/>
              <a:gd name="connsiteY8" fmla="*/ 530942 h 1253613"/>
              <a:gd name="connsiteX9" fmla="*/ 51622 w 170100"/>
              <a:gd name="connsiteY9" fmla="*/ 752167 h 1253613"/>
              <a:gd name="connsiteX10" fmla="*/ 66370 w 170100"/>
              <a:gd name="connsiteY10" fmla="*/ 811161 h 1253613"/>
              <a:gd name="connsiteX11" fmla="*/ 95867 w 170100"/>
              <a:gd name="connsiteY11" fmla="*/ 884903 h 1253613"/>
              <a:gd name="connsiteX12" fmla="*/ 110615 w 170100"/>
              <a:gd name="connsiteY12" fmla="*/ 1253613 h 1253613"/>
              <a:gd name="connsiteX13" fmla="*/ 170100 w 170100"/>
              <a:gd name="connsiteY13" fmla="*/ 7620 h 1253613"/>
              <a:gd name="connsiteX14" fmla="*/ 95867 w 170100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0482 w 152508"/>
              <a:gd name="connsiteY6" fmla="*/ 369555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26887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508" h="1253613">
                <a:moveTo>
                  <a:pt x="78275" y="0"/>
                </a:moveTo>
                <a:lnTo>
                  <a:pt x="78275" y="0"/>
                </a:lnTo>
                <a:cubicBezTo>
                  <a:pt x="73359" y="44245"/>
                  <a:pt x="72091" y="100780"/>
                  <a:pt x="63526" y="132735"/>
                </a:cubicBezTo>
                <a:cubicBezTo>
                  <a:pt x="54961" y="164690"/>
                  <a:pt x="31880" y="166752"/>
                  <a:pt x="26887" y="191729"/>
                </a:cubicBezTo>
                <a:cubicBezTo>
                  <a:pt x="21894" y="216706"/>
                  <a:pt x="38485" y="253103"/>
                  <a:pt x="33569" y="282600"/>
                </a:cubicBezTo>
                <a:cubicBezTo>
                  <a:pt x="31072" y="305888"/>
                  <a:pt x="21356" y="306566"/>
                  <a:pt x="1" y="333836"/>
                </a:cubicBezTo>
                <a:cubicBezTo>
                  <a:pt x="-37" y="348725"/>
                  <a:pt x="37192" y="322647"/>
                  <a:pt x="42863" y="348124"/>
                </a:cubicBezTo>
                <a:cubicBezTo>
                  <a:pt x="48534" y="373601"/>
                  <a:pt x="33044" y="456226"/>
                  <a:pt x="34030" y="486696"/>
                </a:cubicBezTo>
                <a:cubicBezTo>
                  <a:pt x="35016" y="517166"/>
                  <a:pt x="48778" y="515396"/>
                  <a:pt x="48778" y="530942"/>
                </a:cubicBezTo>
                <a:cubicBezTo>
                  <a:pt x="48778" y="604847"/>
                  <a:pt x="38946" y="678425"/>
                  <a:pt x="34030" y="752167"/>
                </a:cubicBezTo>
                <a:cubicBezTo>
                  <a:pt x="38946" y="771832"/>
                  <a:pt x="42368" y="791931"/>
                  <a:pt x="48778" y="811161"/>
                </a:cubicBezTo>
                <a:cubicBezTo>
                  <a:pt x="57150" y="836277"/>
                  <a:pt x="73923" y="858789"/>
                  <a:pt x="78275" y="884903"/>
                </a:cubicBezTo>
                <a:cubicBezTo>
                  <a:pt x="97547" y="1000538"/>
                  <a:pt x="93023" y="1136703"/>
                  <a:pt x="93023" y="1253613"/>
                </a:cubicBezTo>
                <a:cubicBezTo>
                  <a:pt x="112851" y="838282"/>
                  <a:pt x="117440" y="430571"/>
                  <a:pt x="152508" y="7620"/>
                </a:cubicBezTo>
                <a:lnTo>
                  <a:pt x="78275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3069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379E699F-09A4-4FB8-9641-E56BF954F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B3E14D45-154E-4001-AB00-9831F2E1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7">
            <a:extLst>
              <a:ext uri="{FF2B5EF4-FFF2-40B4-BE49-F238E27FC236}">
                <a16:creationId xmlns:a16="http://schemas.microsoft.com/office/drawing/2014/main" id="{E52832B0-C46B-4DBA-835E-9F8BC1469059}"/>
              </a:ext>
            </a:extLst>
          </p:cNvPr>
          <p:cNvSpPr/>
          <p:nvPr/>
        </p:nvSpPr>
        <p:spPr>
          <a:xfrm>
            <a:off x="4581788" y="347415"/>
            <a:ext cx="1635589" cy="6166120"/>
          </a:xfrm>
          <a:custGeom>
            <a:avLst/>
            <a:gdLst>
              <a:gd name="connsiteX0" fmla="*/ 0 w 1553856"/>
              <a:gd name="connsiteY0" fmla="*/ 0 h 6166120"/>
              <a:gd name="connsiteX1" fmla="*/ 1553856 w 1553856"/>
              <a:gd name="connsiteY1" fmla="*/ 0 h 6166120"/>
              <a:gd name="connsiteX2" fmla="*/ 1553856 w 1553856"/>
              <a:gd name="connsiteY2" fmla="*/ 6166120 h 6166120"/>
              <a:gd name="connsiteX3" fmla="*/ 0 w 1553856"/>
              <a:gd name="connsiteY3" fmla="*/ 6166120 h 6166120"/>
              <a:gd name="connsiteX4" fmla="*/ 0 w 1553856"/>
              <a:gd name="connsiteY4" fmla="*/ 0 h 6166120"/>
              <a:gd name="connsiteX0" fmla="*/ 0 w 1579659"/>
              <a:gd name="connsiteY0" fmla="*/ 0 h 6166120"/>
              <a:gd name="connsiteX1" fmla="*/ 1553856 w 1579659"/>
              <a:gd name="connsiteY1" fmla="*/ 0 h 6166120"/>
              <a:gd name="connsiteX2" fmla="*/ 1553856 w 1579659"/>
              <a:gd name="connsiteY2" fmla="*/ 6166120 h 6166120"/>
              <a:gd name="connsiteX3" fmla="*/ 0 w 1579659"/>
              <a:gd name="connsiteY3" fmla="*/ 6166120 h 6166120"/>
              <a:gd name="connsiteX4" fmla="*/ 0 w 1579659"/>
              <a:gd name="connsiteY4" fmla="*/ 0 h 6166120"/>
              <a:gd name="connsiteX0" fmla="*/ 0 w 1614802"/>
              <a:gd name="connsiteY0" fmla="*/ 0 h 6166120"/>
              <a:gd name="connsiteX1" fmla="*/ 1553856 w 1614802"/>
              <a:gd name="connsiteY1" fmla="*/ 0 h 6166120"/>
              <a:gd name="connsiteX2" fmla="*/ 1553856 w 1614802"/>
              <a:gd name="connsiteY2" fmla="*/ 6166120 h 6166120"/>
              <a:gd name="connsiteX3" fmla="*/ 0 w 1614802"/>
              <a:gd name="connsiteY3" fmla="*/ 6166120 h 6166120"/>
              <a:gd name="connsiteX4" fmla="*/ 0 w 1614802"/>
              <a:gd name="connsiteY4" fmla="*/ 0 h 6166120"/>
              <a:gd name="connsiteX0" fmla="*/ 0 w 1635589"/>
              <a:gd name="connsiteY0" fmla="*/ 0 h 6166120"/>
              <a:gd name="connsiteX1" fmla="*/ 1553856 w 1635589"/>
              <a:gd name="connsiteY1" fmla="*/ 0 h 6166120"/>
              <a:gd name="connsiteX2" fmla="*/ 1553856 w 1635589"/>
              <a:gd name="connsiteY2" fmla="*/ 6166120 h 6166120"/>
              <a:gd name="connsiteX3" fmla="*/ 0 w 1635589"/>
              <a:gd name="connsiteY3" fmla="*/ 6166120 h 6166120"/>
              <a:gd name="connsiteX4" fmla="*/ 0 w 1635589"/>
              <a:gd name="connsiteY4" fmla="*/ 0 h 616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589" h="6166120">
                <a:moveTo>
                  <a:pt x="0" y="0"/>
                </a:moveTo>
                <a:lnTo>
                  <a:pt x="1553856" y="0"/>
                </a:lnTo>
                <a:cubicBezTo>
                  <a:pt x="1669970" y="2069888"/>
                  <a:pt x="1655456" y="4154290"/>
                  <a:pt x="1553856" y="6166120"/>
                </a:cubicBezTo>
                <a:lnTo>
                  <a:pt x="0" y="6166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839AC2B-D835-4EBC-B645-58F52E58C686}"/>
              </a:ext>
            </a:extLst>
          </p:cNvPr>
          <p:cNvGrpSpPr/>
          <p:nvPr/>
        </p:nvGrpSpPr>
        <p:grpSpPr>
          <a:xfrm>
            <a:off x="4955931" y="379602"/>
            <a:ext cx="6117404" cy="6117405"/>
            <a:chOff x="4955931" y="379602"/>
            <a:chExt cx="6117404" cy="6117405"/>
          </a:xfrm>
          <a:effectLst>
            <a:outerShdw blurRad="76200" dist="63500" dir="2700000" sx="101000" sy="101000" algn="tl" rotWithShape="0">
              <a:schemeClr val="tx1">
                <a:alpha val="40000"/>
              </a:schemeClr>
            </a:outerShdw>
          </a:effectLst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147133-10A4-47C2-8A04-7B2BB025C2FC}"/>
                </a:ext>
              </a:extLst>
            </p:cNvPr>
            <p:cNvGrpSpPr/>
            <p:nvPr/>
          </p:nvGrpSpPr>
          <p:grpSpPr>
            <a:xfrm>
              <a:off x="4955931" y="379602"/>
              <a:ext cx="6117404" cy="6117405"/>
              <a:chOff x="2232348" y="-3174"/>
              <a:chExt cx="6864349" cy="686434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원형: 비어 있음 65">
                <a:extLst>
                  <a:ext uri="{FF2B5EF4-FFF2-40B4-BE49-F238E27FC236}">
                    <a16:creationId xmlns:a16="http://schemas.microsoft.com/office/drawing/2014/main" id="{968A28CD-AF7B-4AEE-BCC4-2FA52D195C67}"/>
                  </a:ext>
                </a:extLst>
              </p:cNvPr>
              <p:cNvSpPr/>
              <p:nvPr/>
            </p:nvSpPr>
            <p:spPr>
              <a:xfrm>
                <a:off x="2232348" y="-3174"/>
                <a:ext cx="6864349" cy="6864349"/>
              </a:xfrm>
              <a:prstGeom prst="donut">
                <a:avLst>
                  <a:gd name="adj" fmla="val 38195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원형: 비어 있음 66">
                <a:extLst>
                  <a:ext uri="{FF2B5EF4-FFF2-40B4-BE49-F238E27FC236}">
                    <a16:creationId xmlns:a16="http://schemas.microsoft.com/office/drawing/2014/main" id="{D4442E4E-35A2-4725-85B8-1F5FD890174D}"/>
                  </a:ext>
                </a:extLst>
              </p:cNvPr>
              <p:cNvSpPr/>
              <p:nvPr/>
            </p:nvSpPr>
            <p:spPr>
              <a:xfrm>
                <a:off x="3743038" y="1507516"/>
                <a:ext cx="3842969" cy="3842969"/>
              </a:xfrm>
              <a:prstGeom prst="donut">
                <a:avLst>
                  <a:gd name="adj" fmla="val 4618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E1BBE0B-05C2-4FBA-B36E-9C5CABB2B55E}"/>
                  </a:ext>
                </a:extLst>
              </p:cNvPr>
              <p:cNvGrpSpPr/>
              <p:nvPr/>
            </p:nvGrpSpPr>
            <p:grpSpPr>
              <a:xfrm>
                <a:off x="3804934" y="1781334"/>
                <a:ext cx="3866656" cy="3295333"/>
                <a:chOff x="4057050" y="1659234"/>
                <a:chExt cx="3866656" cy="3295333"/>
              </a:xfrm>
            </p:grpSpPr>
            <p:sp>
              <p:nvSpPr>
                <p:cNvPr id="70" name="원형: 비어 있음 69">
                  <a:extLst>
                    <a:ext uri="{FF2B5EF4-FFF2-40B4-BE49-F238E27FC236}">
                      <a16:creationId xmlns:a16="http://schemas.microsoft.com/office/drawing/2014/main" id="{2172BC64-CEDC-4E82-89FA-D8FC589F64FE}"/>
                    </a:ext>
                  </a:extLst>
                </p:cNvPr>
                <p:cNvSpPr/>
                <p:nvPr/>
              </p:nvSpPr>
              <p:spPr>
                <a:xfrm>
                  <a:off x="4268972" y="1659234"/>
                  <a:ext cx="3295333" cy="3295333"/>
                </a:xfrm>
                <a:prstGeom prst="donut">
                  <a:avLst>
                    <a:gd name="adj" fmla="val 47721"/>
                  </a:avLst>
                </a:prstGeom>
                <a:solidFill>
                  <a:srgbClr val="698998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478A4E0-348F-47BD-9DFF-B950350159DC}"/>
                    </a:ext>
                  </a:extLst>
                </p:cNvPr>
                <p:cNvSpPr txBox="1"/>
                <p:nvPr/>
              </p:nvSpPr>
              <p:spPr>
                <a:xfrm>
                  <a:off x="5271812" y="2883209"/>
                  <a:ext cx="1164139" cy="310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Episode.1</a:t>
                  </a:r>
                  <a:endParaRPr lang="ko-KR" altLang="en-US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50D4B2B0-9932-408A-9A33-9E926E48FBDB}"/>
                    </a:ext>
                  </a:extLst>
                </p:cNvPr>
                <p:cNvGrpSpPr/>
                <p:nvPr/>
              </p:nvGrpSpPr>
              <p:grpSpPr>
                <a:xfrm>
                  <a:off x="4985808" y="2074325"/>
                  <a:ext cx="1768541" cy="808884"/>
                  <a:chOff x="2581871" y="3177995"/>
                  <a:chExt cx="3980258" cy="1820464"/>
                </a:xfrm>
              </p:grpSpPr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A2882F7-8230-404E-A4D8-FB0918AD63CA}"/>
                      </a:ext>
                    </a:extLst>
                  </p:cNvPr>
                  <p:cNvSpPr/>
                  <p:nvPr/>
                </p:nvSpPr>
                <p:spPr>
                  <a:xfrm>
                    <a:off x="2581871" y="3177995"/>
                    <a:ext cx="3839765" cy="1128713"/>
                  </a:xfrm>
                  <a:custGeom>
                    <a:avLst/>
                    <a:gdLst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252537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  <a:gd name="connsiteX0" fmla="*/ 142875 w 5124449"/>
                      <a:gd name="connsiteY0" fmla="*/ 447675 h 1504950"/>
                      <a:gd name="connsiteX1" fmla="*/ 5081587 w 5124449"/>
                      <a:gd name="connsiteY1" fmla="*/ 0 h 1504950"/>
                      <a:gd name="connsiteX2" fmla="*/ 5091112 w 5124449"/>
                      <a:gd name="connsiteY2" fmla="*/ 52387 h 1504950"/>
                      <a:gd name="connsiteX3" fmla="*/ 5086350 w 5124449"/>
                      <a:gd name="connsiteY3" fmla="*/ 204787 h 1504950"/>
                      <a:gd name="connsiteX4" fmla="*/ 5067300 w 5124449"/>
                      <a:gd name="connsiteY4" fmla="*/ 300037 h 1504950"/>
                      <a:gd name="connsiteX5" fmla="*/ 5110162 w 5124449"/>
                      <a:gd name="connsiteY5" fmla="*/ 357187 h 1504950"/>
                      <a:gd name="connsiteX6" fmla="*/ 5033962 w 5124449"/>
                      <a:gd name="connsiteY6" fmla="*/ 481012 h 1504950"/>
                      <a:gd name="connsiteX7" fmla="*/ 5038725 w 5124449"/>
                      <a:gd name="connsiteY7" fmla="*/ 485775 h 1504950"/>
                      <a:gd name="connsiteX8" fmla="*/ 5014912 w 5124449"/>
                      <a:gd name="connsiteY8" fmla="*/ 495300 h 1504950"/>
                      <a:gd name="connsiteX9" fmla="*/ 5033962 w 5124449"/>
                      <a:gd name="connsiteY9" fmla="*/ 552450 h 1504950"/>
                      <a:gd name="connsiteX10" fmla="*/ 5000625 w 5124449"/>
                      <a:gd name="connsiteY10" fmla="*/ 628650 h 1504950"/>
                      <a:gd name="connsiteX11" fmla="*/ 4995862 w 5124449"/>
                      <a:gd name="connsiteY11" fmla="*/ 661987 h 1504950"/>
                      <a:gd name="connsiteX12" fmla="*/ 4986337 w 5124449"/>
                      <a:gd name="connsiteY12" fmla="*/ 790575 h 1504950"/>
                      <a:gd name="connsiteX13" fmla="*/ 5062537 w 5124449"/>
                      <a:gd name="connsiteY13" fmla="*/ 895350 h 1504950"/>
                      <a:gd name="connsiteX14" fmla="*/ 4957762 w 5124449"/>
                      <a:gd name="connsiteY14" fmla="*/ 1009650 h 1504950"/>
                      <a:gd name="connsiteX15" fmla="*/ 5124449 w 5124449"/>
                      <a:gd name="connsiteY15" fmla="*/ 1200149 h 1504950"/>
                      <a:gd name="connsiteX16" fmla="*/ 23812 w 5124449"/>
                      <a:gd name="connsiteY16" fmla="*/ 1504950 h 1504950"/>
                      <a:gd name="connsiteX17" fmla="*/ 0 w 5124449"/>
                      <a:gd name="connsiteY17" fmla="*/ 1381125 h 1504950"/>
                      <a:gd name="connsiteX18" fmla="*/ 42862 w 5124449"/>
                      <a:gd name="connsiteY18" fmla="*/ 1347787 h 1504950"/>
                      <a:gd name="connsiteX19" fmla="*/ 42862 w 5124449"/>
                      <a:gd name="connsiteY19" fmla="*/ 1262062 h 1504950"/>
                      <a:gd name="connsiteX20" fmla="*/ 42862 w 5124449"/>
                      <a:gd name="connsiteY20" fmla="*/ 1190625 h 1504950"/>
                      <a:gd name="connsiteX21" fmla="*/ 100012 w 5124449"/>
                      <a:gd name="connsiteY21" fmla="*/ 1152525 h 1504950"/>
                      <a:gd name="connsiteX22" fmla="*/ 85725 w 5124449"/>
                      <a:gd name="connsiteY22" fmla="*/ 1076325 h 1504950"/>
                      <a:gd name="connsiteX23" fmla="*/ 200025 w 5124449"/>
                      <a:gd name="connsiteY23" fmla="*/ 1047750 h 1504950"/>
                      <a:gd name="connsiteX24" fmla="*/ 166687 w 5124449"/>
                      <a:gd name="connsiteY24" fmla="*/ 938212 h 1504950"/>
                      <a:gd name="connsiteX25" fmla="*/ 261937 w 5124449"/>
                      <a:gd name="connsiteY25" fmla="*/ 833437 h 1504950"/>
                      <a:gd name="connsiteX26" fmla="*/ 242887 w 5124449"/>
                      <a:gd name="connsiteY26" fmla="*/ 795337 h 1504950"/>
                      <a:gd name="connsiteX27" fmla="*/ 238125 w 5124449"/>
                      <a:gd name="connsiteY27" fmla="*/ 609600 h 1504950"/>
                      <a:gd name="connsiteX28" fmla="*/ 371475 w 5124449"/>
                      <a:gd name="connsiteY28" fmla="*/ 595312 h 1504950"/>
                      <a:gd name="connsiteX29" fmla="*/ 209550 w 5124449"/>
                      <a:gd name="connsiteY29" fmla="*/ 561975 h 1504950"/>
                      <a:gd name="connsiteX30" fmla="*/ 142875 w 5124449"/>
                      <a:gd name="connsiteY30" fmla="*/ 447675 h 1504950"/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128712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119687" h="1504950">
                        <a:moveTo>
                          <a:pt x="142875" y="447675"/>
                        </a:moveTo>
                        <a:lnTo>
                          <a:pt x="5081587" y="0"/>
                        </a:lnTo>
                        <a:lnTo>
                          <a:pt x="5091112" y="52387"/>
                        </a:lnTo>
                        <a:lnTo>
                          <a:pt x="5086350" y="204787"/>
                        </a:lnTo>
                        <a:lnTo>
                          <a:pt x="5067300" y="300037"/>
                        </a:lnTo>
                        <a:lnTo>
                          <a:pt x="5110162" y="357187"/>
                        </a:lnTo>
                        <a:lnTo>
                          <a:pt x="5033962" y="481012"/>
                        </a:lnTo>
                        <a:lnTo>
                          <a:pt x="5038725" y="485775"/>
                        </a:lnTo>
                        <a:lnTo>
                          <a:pt x="5014912" y="495300"/>
                        </a:lnTo>
                        <a:lnTo>
                          <a:pt x="5033962" y="552450"/>
                        </a:lnTo>
                        <a:lnTo>
                          <a:pt x="5000625" y="628650"/>
                        </a:lnTo>
                        <a:lnTo>
                          <a:pt x="4995862" y="661987"/>
                        </a:lnTo>
                        <a:lnTo>
                          <a:pt x="4986337" y="790575"/>
                        </a:lnTo>
                        <a:lnTo>
                          <a:pt x="5062537" y="895350"/>
                        </a:lnTo>
                        <a:lnTo>
                          <a:pt x="4957762" y="1009650"/>
                        </a:lnTo>
                        <a:lnTo>
                          <a:pt x="5119687" y="1128712"/>
                        </a:lnTo>
                        <a:lnTo>
                          <a:pt x="23812" y="1504950"/>
                        </a:lnTo>
                        <a:lnTo>
                          <a:pt x="0" y="1381125"/>
                        </a:lnTo>
                        <a:lnTo>
                          <a:pt x="42862" y="1347787"/>
                        </a:lnTo>
                        <a:lnTo>
                          <a:pt x="42862" y="1262062"/>
                        </a:lnTo>
                        <a:lnTo>
                          <a:pt x="42862" y="1190625"/>
                        </a:lnTo>
                        <a:lnTo>
                          <a:pt x="100012" y="1152525"/>
                        </a:lnTo>
                        <a:lnTo>
                          <a:pt x="85725" y="1076325"/>
                        </a:lnTo>
                        <a:lnTo>
                          <a:pt x="200025" y="1047750"/>
                        </a:lnTo>
                        <a:lnTo>
                          <a:pt x="166687" y="938212"/>
                        </a:lnTo>
                        <a:lnTo>
                          <a:pt x="261937" y="833437"/>
                        </a:lnTo>
                        <a:lnTo>
                          <a:pt x="242887" y="795337"/>
                        </a:lnTo>
                        <a:lnTo>
                          <a:pt x="238125" y="609600"/>
                        </a:lnTo>
                        <a:lnTo>
                          <a:pt x="371475" y="595312"/>
                        </a:lnTo>
                        <a:lnTo>
                          <a:pt x="209550" y="561975"/>
                        </a:lnTo>
                        <a:lnTo>
                          <a:pt x="142875" y="447675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CD50B878-BA51-4B28-9357-4A39E6686ED2}"/>
                      </a:ext>
                    </a:extLst>
                  </p:cNvPr>
                  <p:cNvSpPr/>
                  <p:nvPr/>
                </p:nvSpPr>
                <p:spPr>
                  <a:xfrm>
                    <a:off x="2733079" y="3760210"/>
                    <a:ext cx="3829050" cy="1109663"/>
                  </a:xfrm>
                  <a:custGeom>
                    <a:avLst/>
                    <a:gdLst>
                      <a:gd name="connsiteX0" fmla="*/ 5105400 w 5105400"/>
                      <a:gd name="connsiteY0" fmla="*/ 0 h 1479550"/>
                      <a:gd name="connsiteX1" fmla="*/ 190500 w 5105400"/>
                      <a:gd name="connsiteY1" fmla="*/ 400050 h 1479550"/>
                      <a:gd name="connsiteX2" fmla="*/ 171450 w 5105400"/>
                      <a:gd name="connsiteY2" fmla="*/ 768350 h 1479550"/>
                      <a:gd name="connsiteX3" fmla="*/ 88900 w 5105400"/>
                      <a:gd name="connsiteY3" fmla="*/ 939800 h 1479550"/>
                      <a:gd name="connsiteX4" fmla="*/ 127000 w 5105400"/>
                      <a:gd name="connsiteY4" fmla="*/ 971550 h 1479550"/>
                      <a:gd name="connsiteX5" fmla="*/ 19050 w 5105400"/>
                      <a:gd name="connsiteY5" fmla="*/ 1130300 h 1479550"/>
                      <a:gd name="connsiteX6" fmla="*/ 63500 w 5105400"/>
                      <a:gd name="connsiteY6" fmla="*/ 1276350 h 1479550"/>
                      <a:gd name="connsiteX7" fmla="*/ 0 w 5105400"/>
                      <a:gd name="connsiteY7" fmla="*/ 1428750 h 1479550"/>
                      <a:gd name="connsiteX8" fmla="*/ 57150 w 5105400"/>
                      <a:gd name="connsiteY8" fmla="*/ 1466850 h 1479550"/>
                      <a:gd name="connsiteX9" fmla="*/ 38100 w 5105400"/>
                      <a:gd name="connsiteY9" fmla="*/ 1479550 h 1479550"/>
                      <a:gd name="connsiteX10" fmla="*/ 4972050 w 5105400"/>
                      <a:gd name="connsiteY10" fmla="*/ 1060450 h 1479550"/>
                      <a:gd name="connsiteX11" fmla="*/ 4933950 w 5105400"/>
                      <a:gd name="connsiteY11" fmla="*/ 984250 h 1479550"/>
                      <a:gd name="connsiteX12" fmla="*/ 4876800 w 5105400"/>
                      <a:gd name="connsiteY12" fmla="*/ 914400 h 1479550"/>
                      <a:gd name="connsiteX13" fmla="*/ 4768850 w 5105400"/>
                      <a:gd name="connsiteY13" fmla="*/ 901700 h 1479550"/>
                      <a:gd name="connsiteX14" fmla="*/ 4895850 w 5105400"/>
                      <a:gd name="connsiteY14" fmla="*/ 863600 h 1479550"/>
                      <a:gd name="connsiteX15" fmla="*/ 4876800 w 5105400"/>
                      <a:gd name="connsiteY15" fmla="*/ 793750 h 1479550"/>
                      <a:gd name="connsiteX16" fmla="*/ 4914900 w 5105400"/>
                      <a:gd name="connsiteY16" fmla="*/ 774700 h 1479550"/>
                      <a:gd name="connsiteX17" fmla="*/ 4889500 w 5105400"/>
                      <a:gd name="connsiteY17" fmla="*/ 711200 h 1479550"/>
                      <a:gd name="connsiteX18" fmla="*/ 4889500 w 5105400"/>
                      <a:gd name="connsiteY18" fmla="*/ 711200 h 1479550"/>
                      <a:gd name="connsiteX19" fmla="*/ 4857750 w 5105400"/>
                      <a:gd name="connsiteY19" fmla="*/ 660400 h 1479550"/>
                      <a:gd name="connsiteX20" fmla="*/ 4933950 w 5105400"/>
                      <a:gd name="connsiteY20" fmla="*/ 527050 h 1479550"/>
                      <a:gd name="connsiteX21" fmla="*/ 4933950 w 5105400"/>
                      <a:gd name="connsiteY21" fmla="*/ 488950 h 1479550"/>
                      <a:gd name="connsiteX22" fmla="*/ 4959350 w 5105400"/>
                      <a:gd name="connsiteY22" fmla="*/ 419100 h 1479550"/>
                      <a:gd name="connsiteX23" fmla="*/ 5054600 w 5105400"/>
                      <a:gd name="connsiteY23" fmla="*/ 361950 h 1479550"/>
                      <a:gd name="connsiteX24" fmla="*/ 5054600 w 5105400"/>
                      <a:gd name="connsiteY24" fmla="*/ 317500 h 1479550"/>
                      <a:gd name="connsiteX25" fmla="*/ 5092700 w 5105400"/>
                      <a:gd name="connsiteY25" fmla="*/ 247650 h 1479550"/>
                      <a:gd name="connsiteX26" fmla="*/ 5105400 w 5105400"/>
                      <a:gd name="connsiteY26" fmla="*/ 152400 h 1479550"/>
                      <a:gd name="connsiteX27" fmla="*/ 5105400 w 5105400"/>
                      <a:gd name="connsiteY27" fmla="*/ 0 h 147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105400" h="1479550">
                        <a:moveTo>
                          <a:pt x="5105400" y="0"/>
                        </a:moveTo>
                        <a:lnTo>
                          <a:pt x="190500" y="400050"/>
                        </a:lnTo>
                        <a:lnTo>
                          <a:pt x="171450" y="768350"/>
                        </a:lnTo>
                        <a:lnTo>
                          <a:pt x="88900" y="939800"/>
                        </a:lnTo>
                        <a:lnTo>
                          <a:pt x="127000" y="971550"/>
                        </a:lnTo>
                        <a:lnTo>
                          <a:pt x="19050" y="1130300"/>
                        </a:lnTo>
                        <a:lnTo>
                          <a:pt x="63500" y="1276350"/>
                        </a:lnTo>
                        <a:lnTo>
                          <a:pt x="0" y="1428750"/>
                        </a:lnTo>
                        <a:lnTo>
                          <a:pt x="57150" y="1466850"/>
                        </a:lnTo>
                        <a:lnTo>
                          <a:pt x="38100" y="1479550"/>
                        </a:lnTo>
                        <a:lnTo>
                          <a:pt x="4972050" y="1060450"/>
                        </a:lnTo>
                        <a:lnTo>
                          <a:pt x="4933950" y="984250"/>
                        </a:lnTo>
                        <a:lnTo>
                          <a:pt x="4876800" y="914400"/>
                        </a:lnTo>
                        <a:lnTo>
                          <a:pt x="4768850" y="901700"/>
                        </a:lnTo>
                        <a:lnTo>
                          <a:pt x="4895850" y="863600"/>
                        </a:lnTo>
                        <a:lnTo>
                          <a:pt x="4876800" y="793750"/>
                        </a:lnTo>
                        <a:lnTo>
                          <a:pt x="4914900" y="774700"/>
                        </a:lnTo>
                        <a:lnTo>
                          <a:pt x="4889500" y="711200"/>
                        </a:lnTo>
                        <a:lnTo>
                          <a:pt x="4889500" y="711200"/>
                        </a:lnTo>
                        <a:lnTo>
                          <a:pt x="4857750" y="660400"/>
                        </a:lnTo>
                        <a:lnTo>
                          <a:pt x="4933950" y="527050"/>
                        </a:lnTo>
                        <a:lnTo>
                          <a:pt x="4933950" y="488950"/>
                        </a:lnTo>
                        <a:lnTo>
                          <a:pt x="4959350" y="419100"/>
                        </a:lnTo>
                        <a:lnTo>
                          <a:pt x="5054600" y="361950"/>
                        </a:lnTo>
                        <a:lnTo>
                          <a:pt x="5054600" y="317500"/>
                        </a:lnTo>
                        <a:lnTo>
                          <a:pt x="5092700" y="247650"/>
                        </a:lnTo>
                        <a:lnTo>
                          <a:pt x="5105400" y="152400"/>
                        </a:lnTo>
                        <a:lnTo>
                          <a:pt x="5105400" y="0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40E8144E-E452-424D-A136-B408FAB32755}"/>
                      </a:ext>
                    </a:extLst>
                  </p:cNvPr>
                  <p:cNvSpPr/>
                  <p:nvPr/>
                </p:nvSpPr>
                <p:spPr>
                  <a:xfrm>
                    <a:off x="3049786" y="3578045"/>
                    <a:ext cx="760810" cy="500063"/>
                  </a:xfrm>
                  <a:custGeom>
                    <a:avLst/>
                    <a:gdLst>
                      <a:gd name="connsiteX0" fmla="*/ 0 w 1014413"/>
                      <a:gd name="connsiteY0" fmla="*/ 666750 h 666750"/>
                      <a:gd name="connsiteX1" fmla="*/ 476250 w 1014413"/>
                      <a:gd name="connsiteY1" fmla="*/ 33337 h 666750"/>
                      <a:gd name="connsiteX2" fmla="*/ 585788 w 1014413"/>
                      <a:gd name="connsiteY2" fmla="*/ 366712 h 666750"/>
                      <a:gd name="connsiteX3" fmla="*/ 866775 w 1014413"/>
                      <a:gd name="connsiteY3" fmla="*/ 0 h 666750"/>
                      <a:gd name="connsiteX4" fmla="*/ 1014413 w 1014413"/>
                      <a:gd name="connsiteY4" fmla="*/ 566737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413" h="666750">
                        <a:moveTo>
                          <a:pt x="0" y="666750"/>
                        </a:moveTo>
                        <a:lnTo>
                          <a:pt x="476250" y="33337"/>
                        </a:lnTo>
                        <a:lnTo>
                          <a:pt x="585788" y="366712"/>
                        </a:lnTo>
                        <a:lnTo>
                          <a:pt x="866775" y="0"/>
                        </a:lnTo>
                        <a:lnTo>
                          <a:pt x="1014413" y="5667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BF59CEA1-1A3F-4D47-868C-1FBD82DA82C6}"/>
                      </a:ext>
                    </a:extLst>
                  </p:cNvPr>
                  <p:cNvSpPr/>
                  <p:nvPr/>
                </p:nvSpPr>
                <p:spPr>
                  <a:xfrm>
                    <a:off x="3056930" y="3835221"/>
                    <a:ext cx="746522" cy="339328"/>
                  </a:xfrm>
                  <a:custGeom>
                    <a:avLst/>
                    <a:gdLst>
                      <a:gd name="connsiteX0" fmla="*/ 0 w 995363"/>
                      <a:gd name="connsiteY0" fmla="*/ 390525 h 452437"/>
                      <a:gd name="connsiteX1" fmla="*/ 80963 w 995363"/>
                      <a:gd name="connsiteY1" fmla="*/ 452437 h 452437"/>
                      <a:gd name="connsiteX2" fmla="*/ 376238 w 995363"/>
                      <a:gd name="connsiteY2" fmla="*/ 42862 h 452437"/>
                      <a:gd name="connsiteX3" fmla="*/ 466725 w 995363"/>
                      <a:gd name="connsiteY3" fmla="*/ 404812 h 452437"/>
                      <a:gd name="connsiteX4" fmla="*/ 781050 w 995363"/>
                      <a:gd name="connsiteY4" fmla="*/ 0 h 452437"/>
                      <a:gd name="connsiteX5" fmla="*/ 871538 w 995363"/>
                      <a:gd name="connsiteY5" fmla="*/ 376237 h 452437"/>
                      <a:gd name="connsiteX6" fmla="*/ 995363 w 995363"/>
                      <a:gd name="connsiteY6" fmla="*/ 300037 h 452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5363" h="452437">
                        <a:moveTo>
                          <a:pt x="0" y="390525"/>
                        </a:moveTo>
                        <a:lnTo>
                          <a:pt x="80963" y="452437"/>
                        </a:lnTo>
                        <a:lnTo>
                          <a:pt x="376238" y="42862"/>
                        </a:lnTo>
                        <a:lnTo>
                          <a:pt x="466725" y="404812"/>
                        </a:lnTo>
                        <a:lnTo>
                          <a:pt x="781050" y="0"/>
                        </a:lnTo>
                        <a:lnTo>
                          <a:pt x="871538" y="376237"/>
                        </a:lnTo>
                        <a:lnTo>
                          <a:pt x="995363" y="3000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2736DD3C-D71E-4579-9D1A-AE9706D92725}"/>
                      </a:ext>
                    </a:extLst>
                  </p:cNvPr>
                  <p:cNvSpPr/>
                  <p:nvPr/>
                </p:nvSpPr>
                <p:spPr>
                  <a:xfrm>
                    <a:off x="3810000" y="3557803"/>
                    <a:ext cx="468510" cy="878463"/>
                  </a:xfrm>
                  <a:custGeom>
                    <a:avLst/>
                    <a:gdLst>
                      <a:gd name="connsiteX0" fmla="*/ 123825 w 419100"/>
                      <a:gd name="connsiteY0" fmla="*/ 14288 h 1090613"/>
                      <a:gd name="connsiteX1" fmla="*/ 285750 w 419100"/>
                      <a:gd name="connsiteY1" fmla="*/ 0 h 1090613"/>
                      <a:gd name="connsiteX2" fmla="*/ 214313 w 419100"/>
                      <a:gd name="connsiteY2" fmla="*/ 261938 h 1090613"/>
                      <a:gd name="connsiteX3" fmla="*/ 419100 w 419100"/>
                      <a:gd name="connsiteY3" fmla="*/ 257175 h 1090613"/>
                      <a:gd name="connsiteX4" fmla="*/ 371475 w 419100"/>
                      <a:gd name="connsiteY4" fmla="*/ 419100 h 1090613"/>
                      <a:gd name="connsiteX5" fmla="*/ 171450 w 419100"/>
                      <a:gd name="connsiteY5" fmla="*/ 433388 h 1090613"/>
                      <a:gd name="connsiteX6" fmla="*/ 0 w 419100"/>
                      <a:gd name="connsiteY6" fmla="*/ 1090613 h 1090613"/>
                      <a:gd name="connsiteX0" fmla="*/ 0 w 520700"/>
                      <a:gd name="connsiteY0" fmla="*/ 1169988 h 1169988"/>
                      <a:gd name="connsiteX1" fmla="*/ 387350 w 520700"/>
                      <a:gd name="connsiteY1" fmla="*/ 0 h 1169988"/>
                      <a:gd name="connsiteX2" fmla="*/ 315913 w 520700"/>
                      <a:gd name="connsiteY2" fmla="*/ 261938 h 1169988"/>
                      <a:gd name="connsiteX3" fmla="*/ 520700 w 520700"/>
                      <a:gd name="connsiteY3" fmla="*/ 257175 h 1169988"/>
                      <a:gd name="connsiteX4" fmla="*/ 473075 w 520700"/>
                      <a:gd name="connsiteY4" fmla="*/ 419100 h 1169988"/>
                      <a:gd name="connsiteX5" fmla="*/ 273050 w 520700"/>
                      <a:gd name="connsiteY5" fmla="*/ 433388 h 1169988"/>
                      <a:gd name="connsiteX6" fmla="*/ 101600 w 520700"/>
                      <a:gd name="connsiteY6" fmla="*/ 1090613 h 1169988"/>
                      <a:gd name="connsiteX0" fmla="*/ 104249 w 624949"/>
                      <a:gd name="connsiteY0" fmla="*/ 1169988 h 1177431"/>
                      <a:gd name="connsiteX1" fmla="*/ 269 w 624949"/>
                      <a:gd name="connsiteY1" fmla="*/ 1171285 h 1177431"/>
                      <a:gd name="connsiteX2" fmla="*/ 491599 w 624949"/>
                      <a:gd name="connsiteY2" fmla="*/ 0 h 1177431"/>
                      <a:gd name="connsiteX3" fmla="*/ 420162 w 624949"/>
                      <a:gd name="connsiteY3" fmla="*/ 261938 h 1177431"/>
                      <a:gd name="connsiteX4" fmla="*/ 624949 w 624949"/>
                      <a:gd name="connsiteY4" fmla="*/ 257175 h 1177431"/>
                      <a:gd name="connsiteX5" fmla="*/ 577324 w 624949"/>
                      <a:gd name="connsiteY5" fmla="*/ 419100 h 1177431"/>
                      <a:gd name="connsiteX6" fmla="*/ 377299 w 624949"/>
                      <a:gd name="connsiteY6" fmla="*/ 433388 h 1177431"/>
                      <a:gd name="connsiteX7" fmla="*/ 205849 w 624949"/>
                      <a:gd name="connsiteY7" fmla="*/ 1090613 h 1177431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506 w 625206"/>
                      <a:gd name="connsiteY0" fmla="*/ 1169988 h 1183110"/>
                      <a:gd name="connsiteX1" fmla="*/ 526 w 625206"/>
                      <a:gd name="connsiteY1" fmla="*/ 1171285 h 1183110"/>
                      <a:gd name="connsiteX2" fmla="*/ 327551 w 625206"/>
                      <a:gd name="connsiteY2" fmla="*/ 15585 h 1183110"/>
                      <a:gd name="connsiteX3" fmla="*/ 491856 w 625206"/>
                      <a:gd name="connsiteY3" fmla="*/ 0 h 1183110"/>
                      <a:gd name="connsiteX4" fmla="*/ 420419 w 625206"/>
                      <a:gd name="connsiteY4" fmla="*/ 261938 h 1183110"/>
                      <a:gd name="connsiteX5" fmla="*/ 625206 w 625206"/>
                      <a:gd name="connsiteY5" fmla="*/ 257175 h 1183110"/>
                      <a:gd name="connsiteX6" fmla="*/ 577581 w 625206"/>
                      <a:gd name="connsiteY6" fmla="*/ 419100 h 1183110"/>
                      <a:gd name="connsiteX7" fmla="*/ 377556 w 625206"/>
                      <a:gd name="connsiteY7" fmla="*/ 433388 h 1183110"/>
                      <a:gd name="connsiteX8" fmla="*/ 206106 w 625206"/>
                      <a:gd name="connsiteY8" fmla="*/ 1090613 h 1183110"/>
                      <a:gd name="connsiteX0" fmla="*/ 142410 w 625009"/>
                      <a:gd name="connsiteY0" fmla="*/ 1176339 h 1185726"/>
                      <a:gd name="connsiteX1" fmla="*/ 329 w 625009"/>
                      <a:gd name="connsiteY1" fmla="*/ 1171285 h 1185726"/>
                      <a:gd name="connsiteX2" fmla="*/ 327354 w 625009"/>
                      <a:gd name="connsiteY2" fmla="*/ 15585 h 1185726"/>
                      <a:gd name="connsiteX3" fmla="*/ 491659 w 625009"/>
                      <a:gd name="connsiteY3" fmla="*/ 0 h 1185726"/>
                      <a:gd name="connsiteX4" fmla="*/ 420222 w 625009"/>
                      <a:gd name="connsiteY4" fmla="*/ 261938 h 1185726"/>
                      <a:gd name="connsiteX5" fmla="*/ 625009 w 625009"/>
                      <a:gd name="connsiteY5" fmla="*/ 257175 h 1185726"/>
                      <a:gd name="connsiteX6" fmla="*/ 577384 w 625009"/>
                      <a:gd name="connsiteY6" fmla="*/ 419100 h 1185726"/>
                      <a:gd name="connsiteX7" fmla="*/ 377359 w 625009"/>
                      <a:gd name="connsiteY7" fmla="*/ 433388 h 1185726"/>
                      <a:gd name="connsiteX8" fmla="*/ 205909 w 625009"/>
                      <a:gd name="connsiteY8" fmla="*/ 1090613 h 1185726"/>
                      <a:gd name="connsiteX0" fmla="*/ 161408 w 624956"/>
                      <a:gd name="connsiteY0" fmla="*/ 1160465 h 1180442"/>
                      <a:gd name="connsiteX1" fmla="*/ 276 w 624956"/>
                      <a:gd name="connsiteY1" fmla="*/ 1171285 h 1180442"/>
                      <a:gd name="connsiteX2" fmla="*/ 327301 w 624956"/>
                      <a:gd name="connsiteY2" fmla="*/ 15585 h 1180442"/>
                      <a:gd name="connsiteX3" fmla="*/ 491606 w 624956"/>
                      <a:gd name="connsiteY3" fmla="*/ 0 h 1180442"/>
                      <a:gd name="connsiteX4" fmla="*/ 420169 w 624956"/>
                      <a:gd name="connsiteY4" fmla="*/ 261938 h 1180442"/>
                      <a:gd name="connsiteX5" fmla="*/ 624956 w 624956"/>
                      <a:gd name="connsiteY5" fmla="*/ 257175 h 1180442"/>
                      <a:gd name="connsiteX6" fmla="*/ 577331 w 624956"/>
                      <a:gd name="connsiteY6" fmla="*/ 419100 h 1180442"/>
                      <a:gd name="connsiteX7" fmla="*/ 377306 w 624956"/>
                      <a:gd name="connsiteY7" fmla="*/ 433388 h 1180442"/>
                      <a:gd name="connsiteX8" fmla="*/ 205856 w 624956"/>
                      <a:gd name="connsiteY8" fmla="*/ 1090613 h 1180442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4680" h="1171285">
                        <a:moveTo>
                          <a:pt x="161132" y="1160465"/>
                        </a:moveTo>
                        <a:cubicBezTo>
                          <a:pt x="97897" y="1164073"/>
                          <a:pt x="69585" y="1167677"/>
                          <a:pt x="0" y="1171285"/>
                        </a:cubicBezTo>
                        <a:cubicBezTo>
                          <a:pt x="97367" y="823093"/>
                          <a:pt x="204256" y="449502"/>
                          <a:pt x="327025" y="15585"/>
                        </a:cubicBezTo>
                        <a:lnTo>
                          <a:pt x="491330" y="0"/>
                        </a:lnTo>
                        <a:lnTo>
                          <a:pt x="419893" y="261938"/>
                        </a:lnTo>
                        <a:lnTo>
                          <a:pt x="624680" y="257175"/>
                        </a:lnTo>
                        <a:lnTo>
                          <a:pt x="577055" y="419100"/>
                        </a:lnTo>
                        <a:lnTo>
                          <a:pt x="377030" y="433388"/>
                        </a:lnTo>
                        <a:lnTo>
                          <a:pt x="205580" y="1090613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290712CC-FA61-4C1C-94A6-4266B76AAC0F}"/>
                      </a:ext>
                    </a:extLst>
                  </p:cNvPr>
                  <p:cNvSpPr/>
                  <p:nvPr/>
                </p:nvSpPr>
                <p:spPr>
                  <a:xfrm>
                    <a:off x="3632002" y="4475777"/>
                    <a:ext cx="450056" cy="446484"/>
                  </a:xfrm>
                  <a:custGeom>
                    <a:avLst/>
                    <a:gdLst>
                      <a:gd name="connsiteX0" fmla="*/ 0 w 600075"/>
                      <a:gd name="connsiteY0" fmla="*/ 152400 h 595312"/>
                      <a:gd name="connsiteX1" fmla="*/ 28575 w 600075"/>
                      <a:gd name="connsiteY1" fmla="*/ 52387 h 595312"/>
                      <a:gd name="connsiteX2" fmla="*/ 600075 w 600075"/>
                      <a:gd name="connsiteY2" fmla="*/ 0 h 595312"/>
                      <a:gd name="connsiteX3" fmla="*/ 457200 w 600075"/>
                      <a:gd name="connsiteY3" fmla="*/ 595312 h 59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5" h="595312">
                        <a:moveTo>
                          <a:pt x="0" y="152400"/>
                        </a:moveTo>
                        <a:lnTo>
                          <a:pt x="28575" y="52387"/>
                        </a:lnTo>
                        <a:lnTo>
                          <a:pt x="600075" y="0"/>
                        </a:lnTo>
                        <a:lnTo>
                          <a:pt x="457200" y="5953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4E93C207-76A1-4F54-B5DA-7F574D14DFF9}"/>
                      </a:ext>
                    </a:extLst>
                  </p:cNvPr>
                  <p:cNvSpPr/>
                  <p:nvPr/>
                </p:nvSpPr>
                <p:spPr>
                  <a:xfrm>
                    <a:off x="3671292" y="4606744"/>
                    <a:ext cx="282179" cy="391715"/>
                  </a:xfrm>
                  <a:custGeom>
                    <a:avLst/>
                    <a:gdLst>
                      <a:gd name="connsiteX0" fmla="*/ 0 w 347663"/>
                      <a:gd name="connsiteY0" fmla="*/ 28575 h 538162"/>
                      <a:gd name="connsiteX1" fmla="*/ 347663 w 347663"/>
                      <a:gd name="connsiteY1" fmla="*/ 0 h 538162"/>
                      <a:gd name="connsiteX2" fmla="*/ 214313 w 347663"/>
                      <a:gd name="connsiteY2" fmla="*/ 538162 h 538162"/>
                      <a:gd name="connsiteX3" fmla="*/ 290513 w 347663"/>
                      <a:gd name="connsiteY3" fmla="*/ 528637 h 538162"/>
                      <a:gd name="connsiteX0" fmla="*/ 0 w 376239"/>
                      <a:gd name="connsiteY0" fmla="*/ 28575 h 538162"/>
                      <a:gd name="connsiteX1" fmla="*/ 347663 w 376239"/>
                      <a:gd name="connsiteY1" fmla="*/ 0 h 538162"/>
                      <a:gd name="connsiteX2" fmla="*/ 214313 w 376239"/>
                      <a:gd name="connsiteY2" fmla="*/ 538162 h 538162"/>
                      <a:gd name="connsiteX3" fmla="*/ 376239 w 376239"/>
                      <a:gd name="connsiteY3" fmla="*/ 512762 h 538162"/>
                      <a:gd name="connsiteX0" fmla="*/ 0 w 376239"/>
                      <a:gd name="connsiteY0" fmla="*/ 28575 h 522286"/>
                      <a:gd name="connsiteX1" fmla="*/ 347663 w 376239"/>
                      <a:gd name="connsiteY1" fmla="*/ 0 h 522286"/>
                      <a:gd name="connsiteX2" fmla="*/ 214314 w 376239"/>
                      <a:gd name="connsiteY2" fmla="*/ 522286 h 522286"/>
                      <a:gd name="connsiteX3" fmla="*/ 376239 w 376239"/>
                      <a:gd name="connsiteY3" fmla="*/ 512762 h 5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6239" h="522286">
                        <a:moveTo>
                          <a:pt x="0" y="28575"/>
                        </a:moveTo>
                        <a:lnTo>
                          <a:pt x="347663" y="0"/>
                        </a:lnTo>
                        <a:lnTo>
                          <a:pt x="214314" y="522286"/>
                        </a:lnTo>
                        <a:cubicBezTo>
                          <a:pt x="239714" y="519111"/>
                          <a:pt x="350839" y="515937"/>
                          <a:pt x="376239" y="512762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6E1B0F88-3BA5-428E-B9B7-1972B7A40E09}"/>
                      </a:ext>
                    </a:extLst>
                  </p:cNvPr>
                  <p:cNvSpPr/>
                  <p:nvPr/>
                </p:nvSpPr>
                <p:spPr>
                  <a:xfrm>
                    <a:off x="4324945" y="3470888"/>
                    <a:ext cx="757238" cy="485775"/>
                  </a:xfrm>
                  <a:custGeom>
                    <a:avLst/>
                    <a:gdLst>
                      <a:gd name="connsiteX0" fmla="*/ 0 w 1009650"/>
                      <a:gd name="connsiteY0" fmla="*/ 647700 h 647700"/>
                      <a:gd name="connsiteX1" fmla="*/ 466725 w 1009650"/>
                      <a:gd name="connsiteY1" fmla="*/ 42863 h 647700"/>
                      <a:gd name="connsiteX2" fmla="*/ 571500 w 1009650"/>
                      <a:gd name="connsiteY2" fmla="*/ 361950 h 647700"/>
                      <a:gd name="connsiteX3" fmla="*/ 862013 w 1009650"/>
                      <a:gd name="connsiteY3" fmla="*/ 0 h 647700"/>
                      <a:gd name="connsiteX4" fmla="*/ 1009650 w 1009650"/>
                      <a:gd name="connsiteY4" fmla="*/ 57150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9650" h="647700">
                        <a:moveTo>
                          <a:pt x="0" y="647700"/>
                        </a:moveTo>
                        <a:lnTo>
                          <a:pt x="466725" y="42863"/>
                        </a:lnTo>
                        <a:lnTo>
                          <a:pt x="571500" y="361950"/>
                        </a:lnTo>
                        <a:lnTo>
                          <a:pt x="862013" y="0"/>
                        </a:lnTo>
                        <a:lnTo>
                          <a:pt x="1009650" y="5715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332FC885-42CC-4CBA-98C5-90CE2A255C2E}"/>
                      </a:ext>
                    </a:extLst>
                  </p:cNvPr>
                  <p:cNvSpPr/>
                  <p:nvPr/>
                </p:nvSpPr>
                <p:spPr>
                  <a:xfrm>
                    <a:off x="4332089" y="3724492"/>
                    <a:ext cx="728663" cy="339329"/>
                  </a:xfrm>
                  <a:custGeom>
                    <a:avLst/>
                    <a:gdLst>
                      <a:gd name="connsiteX0" fmla="*/ 0 w 971550"/>
                      <a:gd name="connsiteY0" fmla="*/ 404813 h 452438"/>
                      <a:gd name="connsiteX1" fmla="*/ 61912 w 971550"/>
                      <a:gd name="connsiteY1" fmla="*/ 452438 h 452438"/>
                      <a:gd name="connsiteX2" fmla="*/ 361950 w 971550"/>
                      <a:gd name="connsiteY2" fmla="*/ 28575 h 452438"/>
                      <a:gd name="connsiteX3" fmla="*/ 452437 w 971550"/>
                      <a:gd name="connsiteY3" fmla="*/ 414338 h 452438"/>
                      <a:gd name="connsiteX4" fmla="*/ 757237 w 971550"/>
                      <a:gd name="connsiteY4" fmla="*/ 0 h 452438"/>
                      <a:gd name="connsiteX5" fmla="*/ 852487 w 971550"/>
                      <a:gd name="connsiteY5" fmla="*/ 381000 h 452438"/>
                      <a:gd name="connsiteX6" fmla="*/ 971550 w 971550"/>
                      <a:gd name="connsiteY6" fmla="*/ 304800 h 45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550" h="452438">
                        <a:moveTo>
                          <a:pt x="0" y="404813"/>
                        </a:moveTo>
                        <a:lnTo>
                          <a:pt x="61912" y="452438"/>
                        </a:lnTo>
                        <a:lnTo>
                          <a:pt x="361950" y="28575"/>
                        </a:lnTo>
                        <a:lnTo>
                          <a:pt x="452437" y="414338"/>
                        </a:lnTo>
                        <a:lnTo>
                          <a:pt x="757237" y="0"/>
                        </a:lnTo>
                        <a:lnTo>
                          <a:pt x="852487" y="381000"/>
                        </a:lnTo>
                        <a:lnTo>
                          <a:pt x="971550" y="3048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063C0EB5-8CAE-4B33-8E5E-522680BC92C9}"/>
                      </a:ext>
                    </a:extLst>
                  </p:cNvPr>
                  <p:cNvSpPr/>
                  <p:nvPr/>
                </p:nvSpPr>
                <p:spPr>
                  <a:xfrm>
                    <a:off x="4467820" y="4085251"/>
                    <a:ext cx="1100138" cy="214313"/>
                  </a:xfrm>
                  <a:custGeom>
                    <a:avLst/>
                    <a:gdLst>
                      <a:gd name="connsiteX0" fmla="*/ 1366837 w 1466850"/>
                      <a:gd name="connsiteY0" fmla="*/ 166687 h 285750"/>
                      <a:gd name="connsiteX1" fmla="*/ 0 w 1466850"/>
                      <a:gd name="connsiteY1" fmla="*/ 285750 h 285750"/>
                      <a:gd name="connsiteX2" fmla="*/ 52387 w 1466850"/>
                      <a:gd name="connsiteY2" fmla="*/ 123825 h 285750"/>
                      <a:gd name="connsiteX3" fmla="*/ 1466850 w 1466850"/>
                      <a:gd name="connsiteY3" fmla="*/ 0 h 285750"/>
                      <a:gd name="connsiteX4" fmla="*/ 1438275 w 1466850"/>
                      <a:gd name="connsiteY4" fmla="*/ 128587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6850" h="285750">
                        <a:moveTo>
                          <a:pt x="1366837" y="166687"/>
                        </a:moveTo>
                        <a:lnTo>
                          <a:pt x="0" y="285750"/>
                        </a:lnTo>
                        <a:lnTo>
                          <a:pt x="52387" y="123825"/>
                        </a:lnTo>
                        <a:lnTo>
                          <a:pt x="1466850" y="0"/>
                        </a:lnTo>
                        <a:lnTo>
                          <a:pt x="1438275" y="12858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07540C7F-9868-4051-8838-FC16D5F157FD}"/>
                      </a:ext>
                    </a:extLst>
                  </p:cNvPr>
                  <p:cNvSpPr/>
                  <p:nvPr/>
                </p:nvSpPr>
                <p:spPr>
                  <a:xfrm>
                    <a:off x="5339358" y="3420883"/>
                    <a:ext cx="457200" cy="503634"/>
                  </a:xfrm>
                  <a:custGeom>
                    <a:avLst/>
                    <a:gdLst>
                      <a:gd name="connsiteX0" fmla="*/ 0 w 609600"/>
                      <a:gd name="connsiteY0" fmla="*/ 157162 h 671512"/>
                      <a:gd name="connsiteX1" fmla="*/ 28575 w 609600"/>
                      <a:gd name="connsiteY1" fmla="*/ 57150 h 671512"/>
                      <a:gd name="connsiteX2" fmla="*/ 609600 w 609600"/>
                      <a:gd name="connsiteY2" fmla="*/ 0 h 671512"/>
                      <a:gd name="connsiteX3" fmla="*/ 490537 w 609600"/>
                      <a:gd name="connsiteY3" fmla="*/ 438150 h 671512"/>
                      <a:gd name="connsiteX4" fmla="*/ 76200 w 609600"/>
                      <a:gd name="connsiteY4" fmla="*/ 471487 h 671512"/>
                      <a:gd name="connsiteX5" fmla="*/ 52387 w 609600"/>
                      <a:gd name="connsiteY5" fmla="*/ 585787 h 671512"/>
                      <a:gd name="connsiteX6" fmla="*/ 457200 w 609600"/>
                      <a:gd name="connsiteY6" fmla="*/ 552450 h 671512"/>
                      <a:gd name="connsiteX7" fmla="*/ 423862 w 609600"/>
                      <a:gd name="connsiteY7" fmla="*/ 671512 h 671512"/>
                      <a:gd name="connsiteX8" fmla="*/ 423862 w 609600"/>
                      <a:gd name="connsiteY8" fmla="*/ 671512 h 671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9600" h="671512">
                        <a:moveTo>
                          <a:pt x="0" y="157162"/>
                        </a:moveTo>
                        <a:lnTo>
                          <a:pt x="28575" y="57150"/>
                        </a:lnTo>
                        <a:lnTo>
                          <a:pt x="609600" y="0"/>
                        </a:lnTo>
                        <a:lnTo>
                          <a:pt x="490537" y="438150"/>
                        </a:lnTo>
                        <a:lnTo>
                          <a:pt x="76200" y="471487"/>
                        </a:lnTo>
                        <a:lnTo>
                          <a:pt x="52387" y="585787"/>
                        </a:lnTo>
                        <a:lnTo>
                          <a:pt x="457200" y="552450"/>
                        </a:lnTo>
                        <a:lnTo>
                          <a:pt x="423862" y="671512"/>
                        </a:lnTo>
                        <a:lnTo>
                          <a:pt x="423862" y="6715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CC10B56B-48CD-4781-B561-9D10522B7666}"/>
                      </a:ext>
                    </a:extLst>
                  </p:cNvPr>
                  <p:cNvSpPr/>
                  <p:nvPr/>
                </p:nvSpPr>
                <p:spPr>
                  <a:xfrm>
                    <a:off x="5221485" y="3560186"/>
                    <a:ext cx="414338" cy="428625"/>
                  </a:xfrm>
                  <a:custGeom>
                    <a:avLst/>
                    <a:gdLst>
                      <a:gd name="connsiteX0" fmla="*/ 204788 w 552450"/>
                      <a:gd name="connsiteY0" fmla="*/ 28575 h 571500"/>
                      <a:gd name="connsiteX1" fmla="*/ 552450 w 552450"/>
                      <a:gd name="connsiteY1" fmla="*/ 0 h 571500"/>
                      <a:gd name="connsiteX2" fmla="*/ 519113 w 552450"/>
                      <a:gd name="connsiteY2" fmla="*/ 114300 h 571500"/>
                      <a:gd name="connsiteX3" fmla="*/ 109538 w 552450"/>
                      <a:gd name="connsiteY3" fmla="*/ 147638 h 571500"/>
                      <a:gd name="connsiteX4" fmla="*/ 0 w 552450"/>
                      <a:gd name="connsiteY4" fmla="*/ 571500 h 571500"/>
                      <a:gd name="connsiteX5" fmla="*/ 528638 w 552450"/>
                      <a:gd name="connsiteY5" fmla="*/ 53340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2450" h="571500">
                        <a:moveTo>
                          <a:pt x="204788" y="28575"/>
                        </a:moveTo>
                        <a:lnTo>
                          <a:pt x="552450" y="0"/>
                        </a:lnTo>
                        <a:lnTo>
                          <a:pt x="519113" y="114300"/>
                        </a:lnTo>
                        <a:lnTo>
                          <a:pt x="109538" y="147638"/>
                        </a:lnTo>
                        <a:lnTo>
                          <a:pt x="0" y="571500"/>
                        </a:lnTo>
                        <a:lnTo>
                          <a:pt x="528638" y="5334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F6C7A99E-3F48-4FE4-81C3-67B46E082306}"/>
                      </a:ext>
                    </a:extLst>
                  </p:cNvPr>
                  <p:cNvSpPr/>
                  <p:nvPr/>
                </p:nvSpPr>
                <p:spPr>
                  <a:xfrm>
                    <a:off x="5689401" y="3410167"/>
                    <a:ext cx="357188" cy="867966"/>
                  </a:xfrm>
                  <a:custGeom>
                    <a:avLst/>
                    <a:gdLst>
                      <a:gd name="connsiteX0" fmla="*/ 185737 w 476250"/>
                      <a:gd name="connsiteY0" fmla="*/ 1081088 h 1157288"/>
                      <a:gd name="connsiteX1" fmla="*/ 476250 w 476250"/>
                      <a:gd name="connsiteY1" fmla="*/ 0 h 1157288"/>
                      <a:gd name="connsiteX2" fmla="*/ 309562 w 476250"/>
                      <a:gd name="connsiteY2" fmla="*/ 14288 h 1157288"/>
                      <a:gd name="connsiteX3" fmla="*/ 0 w 476250"/>
                      <a:gd name="connsiteY3" fmla="*/ 1157288 h 1157288"/>
                      <a:gd name="connsiteX4" fmla="*/ 133350 w 476250"/>
                      <a:gd name="connsiteY4" fmla="*/ 1152525 h 1157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50" h="1157288">
                        <a:moveTo>
                          <a:pt x="185737" y="1081088"/>
                        </a:moveTo>
                        <a:lnTo>
                          <a:pt x="476250" y="0"/>
                        </a:lnTo>
                        <a:lnTo>
                          <a:pt x="309562" y="14288"/>
                        </a:lnTo>
                        <a:lnTo>
                          <a:pt x="0" y="1157288"/>
                        </a:lnTo>
                        <a:lnTo>
                          <a:pt x="133350" y="1152525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F292F73-B736-418A-8A8D-20DC2CF9BC35}"/>
                    </a:ext>
                  </a:extLst>
                </p:cNvPr>
                <p:cNvSpPr txBox="1"/>
                <p:nvPr/>
              </p:nvSpPr>
              <p:spPr>
                <a:xfrm>
                  <a:off x="4848586" y="3431284"/>
                  <a:ext cx="2353102" cy="11783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1.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지난 여름 바닷가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2.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너와 나 단둘이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3.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파도에 취해서 노래하며</a:t>
                  </a:r>
                  <a:endParaRPr lang="en-US" altLang="ko-KR" sz="12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>
                    <a:lnSpc>
                      <a:spcPts val="1900"/>
                    </a:lnSpc>
                  </a:pPr>
                  <a:r>
                    <a:rPr lang="en-US" altLang="ko-KR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4.</a:t>
                  </a:r>
                  <a:r>
                    <a:rPr lang="ko-KR" altLang="en-US" sz="12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같은 꿈을 꾸었지</a:t>
                  </a: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62DD5B5D-1AE4-4139-B5A8-0712A06F4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14470">
                  <a:off x="6444117" y="2633141"/>
                  <a:ext cx="1479589" cy="986393"/>
                </a:xfrm>
                <a:prstGeom prst="rect">
                  <a:avLst/>
                </a:prstGeom>
              </p:spPr>
            </p:pic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FC26A6C2-B662-49B8-8C87-9BBF6BF87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15"/>
                <a:stretch>
                  <a:fillRect/>
                </a:stretch>
              </p:blipFill>
              <p:spPr>
                <a:xfrm rot="20217596" flipV="1">
                  <a:off x="4057050" y="2543018"/>
                  <a:ext cx="1166691" cy="949859"/>
                </a:xfrm>
                <a:custGeom>
                  <a:avLst/>
                  <a:gdLst>
                    <a:gd name="connsiteX0" fmla="*/ 1366415 w 1366415"/>
                    <a:gd name="connsiteY0" fmla="*/ 1112465 h 1112465"/>
                    <a:gd name="connsiteX1" fmla="*/ 1366415 w 1366415"/>
                    <a:gd name="connsiteY1" fmla="*/ 0 h 1112465"/>
                    <a:gd name="connsiteX2" fmla="*/ 0 w 1366415"/>
                    <a:gd name="connsiteY2" fmla="*/ 0 h 1112465"/>
                    <a:gd name="connsiteX3" fmla="*/ 1697 w 1366415"/>
                    <a:gd name="connsiteY3" fmla="*/ 11198 h 1112465"/>
                    <a:gd name="connsiteX4" fmla="*/ 100945 w 1366415"/>
                    <a:gd name="connsiteY4" fmla="*/ 330168 h 1112465"/>
                    <a:gd name="connsiteX5" fmla="*/ 721012 w 1366415"/>
                    <a:gd name="connsiteY5" fmla="*/ 1068460 h 1112465"/>
                    <a:gd name="connsiteX6" fmla="*/ 796707 w 1366415"/>
                    <a:gd name="connsiteY6" fmla="*/ 1112465 h 1112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415" h="1112465">
                      <a:moveTo>
                        <a:pt x="1366415" y="1112465"/>
                      </a:moveTo>
                      <a:lnTo>
                        <a:pt x="1366415" y="0"/>
                      </a:lnTo>
                      <a:lnTo>
                        <a:pt x="0" y="0"/>
                      </a:lnTo>
                      <a:lnTo>
                        <a:pt x="1697" y="11198"/>
                      </a:lnTo>
                      <a:cubicBezTo>
                        <a:pt x="23498" y="118590"/>
                        <a:pt x="56386" y="225397"/>
                        <a:pt x="100945" y="330168"/>
                      </a:cubicBezTo>
                      <a:cubicBezTo>
                        <a:pt x="234623" y="644481"/>
                        <a:pt x="454359" y="895839"/>
                        <a:pt x="721012" y="1068460"/>
                      </a:cubicBezTo>
                      <a:lnTo>
                        <a:pt x="796707" y="111246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AF8A32A-D47C-499A-A3B1-A3BB409DB42C}"/>
                </a:ext>
              </a:extLst>
            </p:cNvPr>
            <p:cNvGrpSpPr/>
            <p:nvPr/>
          </p:nvGrpSpPr>
          <p:grpSpPr>
            <a:xfrm>
              <a:off x="5033697" y="457368"/>
              <a:ext cx="5961872" cy="5961872"/>
              <a:chOff x="4990776" y="473500"/>
              <a:chExt cx="6032811" cy="6032811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FEFB7B04-016C-432D-B335-5E0474B316C9}"/>
                  </a:ext>
                </a:extLst>
              </p:cNvPr>
              <p:cNvSpPr/>
              <p:nvPr/>
            </p:nvSpPr>
            <p:spPr>
              <a:xfrm>
                <a:off x="4990776" y="473500"/>
                <a:ext cx="6032811" cy="603281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607976F3-A595-486F-8D2D-68A18A66DDE8}"/>
                  </a:ext>
                </a:extLst>
              </p:cNvPr>
              <p:cNvSpPr/>
              <p:nvPr/>
            </p:nvSpPr>
            <p:spPr>
              <a:xfrm>
                <a:off x="5095330" y="578054"/>
                <a:ext cx="5823703" cy="58237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EB537A-6274-4394-A3D6-594315A54343}"/>
                  </a:ext>
                </a:extLst>
              </p:cNvPr>
              <p:cNvSpPr/>
              <p:nvPr/>
            </p:nvSpPr>
            <p:spPr>
              <a:xfrm>
                <a:off x="5190580" y="673304"/>
                <a:ext cx="5633203" cy="56332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74C884D-09AF-45D8-B7A8-199C3525A087}"/>
                  </a:ext>
                </a:extLst>
              </p:cNvPr>
              <p:cNvSpPr/>
              <p:nvPr/>
            </p:nvSpPr>
            <p:spPr>
              <a:xfrm>
                <a:off x="5279765" y="762489"/>
                <a:ext cx="5454832" cy="545483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C5222EC-286C-4159-B8E5-790B76A78BA1}"/>
                  </a:ext>
                </a:extLst>
              </p:cNvPr>
              <p:cNvSpPr/>
              <p:nvPr/>
            </p:nvSpPr>
            <p:spPr>
              <a:xfrm>
                <a:off x="5374961" y="857685"/>
                <a:ext cx="5264440" cy="526444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8B4DFB9-F136-4DC4-A23D-E2C77D9C65F2}"/>
                  </a:ext>
                </a:extLst>
              </p:cNvPr>
              <p:cNvSpPr/>
              <p:nvPr/>
            </p:nvSpPr>
            <p:spPr>
              <a:xfrm>
                <a:off x="5470885" y="953609"/>
                <a:ext cx="5072593" cy="507259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F98E350-539C-4899-BCCA-82AE1CEC22B6}"/>
                  </a:ext>
                </a:extLst>
              </p:cNvPr>
              <p:cNvSpPr/>
              <p:nvPr/>
            </p:nvSpPr>
            <p:spPr>
              <a:xfrm>
                <a:off x="5570753" y="1053477"/>
                <a:ext cx="4872857" cy="487285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276F325-97E5-4B16-A359-0C6948EFF18F}"/>
                  </a:ext>
                </a:extLst>
              </p:cNvPr>
              <p:cNvSpPr/>
              <p:nvPr/>
            </p:nvSpPr>
            <p:spPr>
              <a:xfrm>
                <a:off x="5670763" y="1153487"/>
                <a:ext cx="4672836" cy="467283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51F40D-84DF-48FA-A232-D8A62CF7A297}"/>
                  </a:ext>
                </a:extLst>
              </p:cNvPr>
              <p:cNvSpPr/>
              <p:nvPr/>
            </p:nvSpPr>
            <p:spPr>
              <a:xfrm>
                <a:off x="5762420" y="1245144"/>
                <a:ext cx="4489522" cy="448952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94546B9-8D35-41F2-AA72-D43BA4E26E43}"/>
                  </a:ext>
                </a:extLst>
              </p:cNvPr>
              <p:cNvSpPr/>
              <p:nvPr/>
            </p:nvSpPr>
            <p:spPr>
              <a:xfrm>
                <a:off x="5859066" y="1341790"/>
                <a:ext cx="4296230" cy="429623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E2E80B-6E45-4111-8A25-AAFE54043153}"/>
                  </a:ext>
                </a:extLst>
              </p:cNvPr>
              <p:cNvSpPr/>
              <p:nvPr/>
            </p:nvSpPr>
            <p:spPr>
              <a:xfrm>
                <a:off x="5954181" y="1436905"/>
                <a:ext cx="4106001" cy="410600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FB79595-F257-49EA-BC73-E6A8360E5F2C}"/>
                  </a:ext>
                </a:extLst>
              </p:cNvPr>
              <p:cNvSpPr/>
              <p:nvPr/>
            </p:nvSpPr>
            <p:spPr>
              <a:xfrm>
                <a:off x="6047308" y="1530032"/>
                <a:ext cx="3919747" cy="391974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AD751ABC-3D59-4490-A1DA-13D568FFE8EA}"/>
                  </a:ext>
                </a:extLst>
              </p:cNvPr>
              <p:cNvSpPr/>
              <p:nvPr/>
            </p:nvSpPr>
            <p:spPr>
              <a:xfrm>
                <a:off x="6147692" y="1630416"/>
                <a:ext cx="3718979" cy="3718979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E5F6BD74-EC89-4390-87B9-8DB240F46301}"/>
                  </a:ext>
                </a:extLst>
              </p:cNvPr>
              <p:cNvSpPr/>
              <p:nvPr/>
            </p:nvSpPr>
            <p:spPr>
              <a:xfrm>
                <a:off x="6262668" y="1745392"/>
                <a:ext cx="3489027" cy="348902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B38AE-D6F0-4EED-8C1C-60F0AD503C88}"/>
              </a:ext>
            </a:extLst>
          </p:cNvPr>
          <p:cNvSpPr/>
          <p:nvPr/>
        </p:nvSpPr>
        <p:spPr>
          <a:xfrm>
            <a:off x="-1630311" y="345891"/>
            <a:ext cx="7731714" cy="6167644"/>
          </a:xfrm>
          <a:custGeom>
            <a:avLst/>
            <a:gdLst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5516" h="6870699">
                <a:moveTo>
                  <a:pt x="0" y="0"/>
                </a:moveTo>
                <a:lnTo>
                  <a:pt x="8525516" y="0"/>
                </a:lnTo>
                <a:cubicBezTo>
                  <a:pt x="8392780" y="2585200"/>
                  <a:pt x="8392780" y="4727950"/>
                  <a:pt x="8525516" y="6870699"/>
                </a:cubicBezTo>
                <a:lnTo>
                  <a:pt x="0" y="68706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A5A68"/>
              </a:gs>
              <a:gs pos="100000">
                <a:srgbClr val="57869A"/>
              </a:gs>
            </a:gsLst>
            <a:lin ang="13500000" scaled="1"/>
          </a:gra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414D9-5AEC-4479-B829-D7C0133FE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714" y="661745"/>
            <a:ext cx="5550391" cy="5550391"/>
          </a:xfrm>
          <a:prstGeom prst="rect">
            <a:avLst/>
          </a:prstGeom>
          <a:ln w="38100">
            <a:solidFill>
              <a:srgbClr val="F3F1E9"/>
            </a:solidFill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485A09-BD40-48A0-A620-F4A1570E314D}"/>
              </a:ext>
            </a:extLst>
          </p:cNvPr>
          <p:cNvGrpSpPr/>
          <p:nvPr/>
        </p:nvGrpSpPr>
        <p:grpSpPr>
          <a:xfrm>
            <a:off x="-1508123" y="3693448"/>
            <a:ext cx="3743668" cy="1712255"/>
            <a:chOff x="2581871" y="3177995"/>
            <a:chExt cx="3980258" cy="182046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41BC864-687D-47DB-A31F-B02EAE30D4E9}"/>
                </a:ext>
              </a:extLst>
            </p:cNvPr>
            <p:cNvSpPr/>
            <p:nvPr/>
          </p:nvSpPr>
          <p:spPr>
            <a:xfrm>
              <a:off x="2581871" y="3177995"/>
              <a:ext cx="3839765" cy="1128713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7690ED5-8480-447C-9AA0-69629481E4B3}"/>
                </a:ext>
              </a:extLst>
            </p:cNvPr>
            <p:cNvSpPr/>
            <p:nvPr/>
          </p:nvSpPr>
          <p:spPr>
            <a:xfrm>
              <a:off x="2733079" y="3760210"/>
              <a:ext cx="3829050" cy="1109663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080525A-6F9E-476F-AFB1-972B6D92DE79}"/>
                </a:ext>
              </a:extLst>
            </p:cNvPr>
            <p:cNvSpPr/>
            <p:nvPr/>
          </p:nvSpPr>
          <p:spPr>
            <a:xfrm>
              <a:off x="3049786" y="3578045"/>
              <a:ext cx="760810" cy="500063"/>
            </a:xfrm>
            <a:custGeom>
              <a:avLst/>
              <a:gdLst>
                <a:gd name="connsiteX0" fmla="*/ 0 w 1014413"/>
                <a:gd name="connsiteY0" fmla="*/ 666750 h 666750"/>
                <a:gd name="connsiteX1" fmla="*/ 476250 w 1014413"/>
                <a:gd name="connsiteY1" fmla="*/ 33337 h 666750"/>
                <a:gd name="connsiteX2" fmla="*/ 585788 w 1014413"/>
                <a:gd name="connsiteY2" fmla="*/ 366712 h 666750"/>
                <a:gd name="connsiteX3" fmla="*/ 866775 w 1014413"/>
                <a:gd name="connsiteY3" fmla="*/ 0 h 666750"/>
                <a:gd name="connsiteX4" fmla="*/ 1014413 w 1014413"/>
                <a:gd name="connsiteY4" fmla="*/ 566737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13" h="666750">
                  <a:moveTo>
                    <a:pt x="0" y="666750"/>
                  </a:moveTo>
                  <a:lnTo>
                    <a:pt x="476250" y="33337"/>
                  </a:lnTo>
                  <a:lnTo>
                    <a:pt x="585788" y="366712"/>
                  </a:lnTo>
                  <a:lnTo>
                    <a:pt x="866775" y="0"/>
                  </a:lnTo>
                  <a:lnTo>
                    <a:pt x="1014413" y="5667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680185F-76E8-49E5-B4EE-611A7933112F}"/>
                </a:ext>
              </a:extLst>
            </p:cNvPr>
            <p:cNvSpPr/>
            <p:nvPr/>
          </p:nvSpPr>
          <p:spPr>
            <a:xfrm>
              <a:off x="3056930" y="3835221"/>
              <a:ext cx="746522" cy="339328"/>
            </a:xfrm>
            <a:custGeom>
              <a:avLst/>
              <a:gdLst>
                <a:gd name="connsiteX0" fmla="*/ 0 w 995363"/>
                <a:gd name="connsiteY0" fmla="*/ 390525 h 452437"/>
                <a:gd name="connsiteX1" fmla="*/ 80963 w 995363"/>
                <a:gd name="connsiteY1" fmla="*/ 452437 h 452437"/>
                <a:gd name="connsiteX2" fmla="*/ 376238 w 995363"/>
                <a:gd name="connsiteY2" fmla="*/ 42862 h 452437"/>
                <a:gd name="connsiteX3" fmla="*/ 466725 w 995363"/>
                <a:gd name="connsiteY3" fmla="*/ 404812 h 452437"/>
                <a:gd name="connsiteX4" fmla="*/ 781050 w 995363"/>
                <a:gd name="connsiteY4" fmla="*/ 0 h 452437"/>
                <a:gd name="connsiteX5" fmla="*/ 871538 w 995363"/>
                <a:gd name="connsiteY5" fmla="*/ 376237 h 452437"/>
                <a:gd name="connsiteX6" fmla="*/ 995363 w 995363"/>
                <a:gd name="connsiteY6" fmla="*/ 300037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5363" h="452437">
                  <a:moveTo>
                    <a:pt x="0" y="390525"/>
                  </a:moveTo>
                  <a:lnTo>
                    <a:pt x="80963" y="452437"/>
                  </a:lnTo>
                  <a:lnTo>
                    <a:pt x="376238" y="42862"/>
                  </a:lnTo>
                  <a:lnTo>
                    <a:pt x="466725" y="404812"/>
                  </a:lnTo>
                  <a:lnTo>
                    <a:pt x="781050" y="0"/>
                  </a:lnTo>
                  <a:lnTo>
                    <a:pt x="871538" y="376237"/>
                  </a:lnTo>
                  <a:lnTo>
                    <a:pt x="995363" y="3000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06D980A-1D73-4730-8FB0-7FFFF6F58E68}"/>
                </a:ext>
              </a:extLst>
            </p:cNvPr>
            <p:cNvSpPr/>
            <p:nvPr/>
          </p:nvSpPr>
          <p:spPr>
            <a:xfrm>
              <a:off x="3810000" y="3557803"/>
              <a:ext cx="468510" cy="878463"/>
            </a:xfrm>
            <a:custGeom>
              <a:avLst/>
              <a:gdLst>
                <a:gd name="connsiteX0" fmla="*/ 123825 w 419100"/>
                <a:gd name="connsiteY0" fmla="*/ 14288 h 1090613"/>
                <a:gd name="connsiteX1" fmla="*/ 285750 w 419100"/>
                <a:gd name="connsiteY1" fmla="*/ 0 h 1090613"/>
                <a:gd name="connsiteX2" fmla="*/ 214313 w 419100"/>
                <a:gd name="connsiteY2" fmla="*/ 261938 h 1090613"/>
                <a:gd name="connsiteX3" fmla="*/ 419100 w 419100"/>
                <a:gd name="connsiteY3" fmla="*/ 257175 h 1090613"/>
                <a:gd name="connsiteX4" fmla="*/ 371475 w 419100"/>
                <a:gd name="connsiteY4" fmla="*/ 419100 h 1090613"/>
                <a:gd name="connsiteX5" fmla="*/ 171450 w 419100"/>
                <a:gd name="connsiteY5" fmla="*/ 433388 h 1090613"/>
                <a:gd name="connsiteX6" fmla="*/ 0 w 419100"/>
                <a:gd name="connsiteY6" fmla="*/ 1090613 h 1090613"/>
                <a:gd name="connsiteX0" fmla="*/ 0 w 520700"/>
                <a:gd name="connsiteY0" fmla="*/ 1169988 h 1169988"/>
                <a:gd name="connsiteX1" fmla="*/ 387350 w 520700"/>
                <a:gd name="connsiteY1" fmla="*/ 0 h 1169988"/>
                <a:gd name="connsiteX2" fmla="*/ 315913 w 520700"/>
                <a:gd name="connsiteY2" fmla="*/ 261938 h 1169988"/>
                <a:gd name="connsiteX3" fmla="*/ 520700 w 520700"/>
                <a:gd name="connsiteY3" fmla="*/ 257175 h 1169988"/>
                <a:gd name="connsiteX4" fmla="*/ 473075 w 520700"/>
                <a:gd name="connsiteY4" fmla="*/ 419100 h 1169988"/>
                <a:gd name="connsiteX5" fmla="*/ 273050 w 520700"/>
                <a:gd name="connsiteY5" fmla="*/ 433388 h 1169988"/>
                <a:gd name="connsiteX6" fmla="*/ 101600 w 520700"/>
                <a:gd name="connsiteY6" fmla="*/ 1090613 h 1169988"/>
                <a:gd name="connsiteX0" fmla="*/ 104249 w 624949"/>
                <a:gd name="connsiteY0" fmla="*/ 1169988 h 1177431"/>
                <a:gd name="connsiteX1" fmla="*/ 269 w 624949"/>
                <a:gd name="connsiteY1" fmla="*/ 1171285 h 1177431"/>
                <a:gd name="connsiteX2" fmla="*/ 491599 w 624949"/>
                <a:gd name="connsiteY2" fmla="*/ 0 h 1177431"/>
                <a:gd name="connsiteX3" fmla="*/ 420162 w 624949"/>
                <a:gd name="connsiteY3" fmla="*/ 261938 h 1177431"/>
                <a:gd name="connsiteX4" fmla="*/ 624949 w 624949"/>
                <a:gd name="connsiteY4" fmla="*/ 257175 h 1177431"/>
                <a:gd name="connsiteX5" fmla="*/ 577324 w 624949"/>
                <a:gd name="connsiteY5" fmla="*/ 419100 h 1177431"/>
                <a:gd name="connsiteX6" fmla="*/ 377299 w 624949"/>
                <a:gd name="connsiteY6" fmla="*/ 433388 h 1177431"/>
                <a:gd name="connsiteX7" fmla="*/ 205849 w 624949"/>
                <a:gd name="connsiteY7" fmla="*/ 1090613 h 1177431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506 w 625206"/>
                <a:gd name="connsiteY0" fmla="*/ 1169988 h 1183110"/>
                <a:gd name="connsiteX1" fmla="*/ 526 w 625206"/>
                <a:gd name="connsiteY1" fmla="*/ 1171285 h 1183110"/>
                <a:gd name="connsiteX2" fmla="*/ 327551 w 625206"/>
                <a:gd name="connsiteY2" fmla="*/ 15585 h 1183110"/>
                <a:gd name="connsiteX3" fmla="*/ 491856 w 625206"/>
                <a:gd name="connsiteY3" fmla="*/ 0 h 1183110"/>
                <a:gd name="connsiteX4" fmla="*/ 420419 w 625206"/>
                <a:gd name="connsiteY4" fmla="*/ 261938 h 1183110"/>
                <a:gd name="connsiteX5" fmla="*/ 625206 w 625206"/>
                <a:gd name="connsiteY5" fmla="*/ 257175 h 1183110"/>
                <a:gd name="connsiteX6" fmla="*/ 577581 w 625206"/>
                <a:gd name="connsiteY6" fmla="*/ 419100 h 1183110"/>
                <a:gd name="connsiteX7" fmla="*/ 377556 w 625206"/>
                <a:gd name="connsiteY7" fmla="*/ 433388 h 1183110"/>
                <a:gd name="connsiteX8" fmla="*/ 206106 w 625206"/>
                <a:gd name="connsiteY8" fmla="*/ 1090613 h 1183110"/>
                <a:gd name="connsiteX0" fmla="*/ 142410 w 625009"/>
                <a:gd name="connsiteY0" fmla="*/ 1176339 h 1185726"/>
                <a:gd name="connsiteX1" fmla="*/ 329 w 625009"/>
                <a:gd name="connsiteY1" fmla="*/ 1171285 h 1185726"/>
                <a:gd name="connsiteX2" fmla="*/ 327354 w 625009"/>
                <a:gd name="connsiteY2" fmla="*/ 15585 h 1185726"/>
                <a:gd name="connsiteX3" fmla="*/ 491659 w 625009"/>
                <a:gd name="connsiteY3" fmla="*/ 0 h 1185726"/>
                <a:gd name="connsiteX4" fmla="*/ 420222 w 625009"/>
                <a:gd name="connsiteY4" fmla="*/ 261938 h 1185726"/>
                <a:gd name="connsiteX5" fmla="*/ 625009 w 625009"/>
                <a:gd name="connsiteY5" fmla="*/ 257175 h 1185726"/>
                <a:gd name="connsiteX6" fmla="*/ 577384 w 625009"/>
                <a:gd name="connsiteY6" fmla="*/ 419100 h 1185726"/>
                <a:gd name="connsiteX7" fmla="*/ 377359 w 625009"/>
                <a:gd name="connsiteY7" fmla="*/ 433388 h 1185726"/>
                <a:gd name="connsiteX8" fmla="*/ 205909 w 625009"/>
                <a:gd name="connsiteY8" fmla="*/ 1090613 h 1185726"/>
                <a:gd name="connsiteX0" fmla="*/ 161408 w 624956"/>
                <a:gd name="connsiteY0" fmla="*/ 1160465 h 1180442"/>
                <a:gd name="connsiteX1" fmla="*/ 276 w 624956"/>
                <a:gd name="connsiteY1" fmla="*/ 1171285 h 1180442"/>
                <a:gd name="connsiteX2" fmla="*/ 327301 w 624956"/>
                <a:gd name="connsiteY2" fmla="*/ 15585 h 1180442"/>
                <a:gd name="connsiteX3" fmla="*/ 491606 w 624956"/>
                <a:gd name="connsiteY3" fmla="*/ 0 h 1180442"/>
                <a:gd name="connsiteX4" fmla="*/ 420169 w 624956"/>
                <a:gd name="connsiteY4" fmla="*/ 261938 h 1180442"/>
                <a:gd name="connsiteX5" fmla="*/ 624956 w 624956"/>
                <a:gd name="connsiteY5" fmla="*/ 257175 h 1180442"/>
                <a:gd name="connsiteX6" fmla="*/ 577331 w 624956"/>
                <a:gd name="connsiteY6" fmla="*/ 419100 h 1180442"/>
                <a:gd name="connsiteX7" fmla="*/ 377306 w 624956"/>
                <a:gd name="connsiteY7" fmla="*/ 433388 h 1180442"/>
                <a:gd name="connsiteX8" fmla="*/ 205856 w 624956"/>
                <a:gd name="connsiteY8" fmla="*/ 1090613 h 1180442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680" h="1171285">
                  <a:moveTo>
                    <a:pt x="161132" y="1160465"/>
                  </a:moveTo>
                  <a:cubicBezTo>
                    <a:pt x="97897" y="1164073"/>
                    <a:pt x="69585" y="1167677"/>
                    <a:pt x="0" y="1171285"/>
                  </a:cubicBezTo>
                  <a:cubicBezTo>
                    <a:pt x="97367" y="823093"/>
                    <a:pt x="204256" y="449502"/>
                    <a:pt x="327025" y="15585"/>
                  </a:cubicBezTo>
                  <a:lnTo>
                    <a:pt x="491330" y="0"/>
                  </a:lnTo>
                  <a:lnTo>
                    <a:pt x="419893" y="261938"/>
                  </a:lnTo>
                  <a:lnTo>
                    <a:pt x="624680" y="257175"/>
                  </a:lnTo>
                  <a:lnTo>
                    <a:pt x="577055" y="419100"/>
                  </a:lnTo>
                  <a:lnTo>
                    <a:pt x="377030" y="433388"/>
                  </a:lnTo>
                  <a:lnTo>
                    <a:pt x="205580" y="1090613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0D982B9-0C9A-4B1F-A1B4-C613A93BB85A}"/>
                </a:ext>
              </a:extLst>
            </p:cNvPr>
            <p:cNvSpPr/>
            <p:nvPr/>
          </p:nvSpPr>
          <p:spPr>
            <a:xfrm>
              <a:off x="3632002" y="4475777"/>
              <a:ext cx="450056" cy="446484"/>
            </a:xfrm>
            <a:custGeom>
              <a:avLst/>
              <a:gdLst>
                <a:gd name="connsiteX0" fmla="*/ 0 w 600075"/>
                <a:gd name="connsiteY0" fmla="*/ 152400 h 595312"/>
                <a:gd name="connsiteX1" fmla="*/ 28575 w 600075"/>
                <a:gd name="connsiteY1" fmla="*/ 52387 h 595312"/>
                <a:gd name="connsiteX2" fmla="*/ 600075 w 600075"/>
                <a:gd name="connsiteY2" fmla="*/ 0 h 595312"/>
                <a:gd name="connsiteX3" fmla="*/ 457200 w 600075"/>
                <a:gd name="connsiteY3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595312">
                  <a:moveTo>
                    <a:pt x="0" y="152400"/>
                  </a:moveTo>
                  <a:lnTo>
                    <a:pt x="28575" y="52387"/>
                  </a:lnTo>
                  <a:lnTo>
                    <a:pt x="600075" y="0"/>
                  </a:lnTo>
                  <a:lnTo>
                    <a:pt x="457200" y="595312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208EC37-34BB-4C64-9627-DED2D48AB5E7}"/>
                </a:ext>
              </a:extLst>
            </p:cNvPr>
            <p:cNvSpPr/>
            <p:nvPr/>
          </p:nvSpPr>
          <p:spPr>
            <a:xfrm>
              <a:off x="3671292" y="4606744"/>
              <a:ext cx="282179" cy="391715"/>
            </a:xfrm>
            <a:custGeom>
              <a:avLst/>
              <a:gdLst>
                <a:gd name="connsiteX0" fmla="*/ 0 w 347663"/>
                <a:gd name="connsiteY0" fmla="*/ 28575 h 538162"/>
                <a:gd name="connsiteX1" fmla="*/ 347663 w 347663"/>
                <a:gd name="connsiteY1" fmla="*/ 0 h 538162"/>
                <a:gd name="connsiteX2" fmla="*/ 214313 w 347663"/>
                <a:gd name="connsiteY2" fmla="*/ 538162 h 538162"/>
                <a:gd name="connsiteX3" fmla="*/ 290513 w 347663"/>
                <a:gd name="connsiteY3" fmla="*/ 528637 h 538162"/>
                <a:gd name="connsiteX0" fmla="*/ 0 w 376239"/>
                <a:gd name="connsiteY0" fmla="*/ 28575 h 538162"/>
                <a:gd name="connsiteX1" fmla="*/ 347663 w 376239"/>
                <a:gd name="connsiteY1" fmla="*/ 0 h 538162"/>
                <a:gd name="connsiteX2" fmla="*/ 214313 w 376239"/>
                <a:gd name="connsiteY2" fmla="*/ 538162 h 538162"/>
                <a:gd name="connsiteX3" fmla="*/ 376239 w 376239"/>
                <a:gd name="connsiteY3" fmla="*/ 512762 h 538162"/>
                <a:gd name="connsiteX0" fmla="*/ 0 w 376239"/>
                <a:gd name="connsiteY0" fmla="*/ 28575 h 522286"/>
                <a:gd name="connsiteX1" fmla="*/ 347663 w 376239"/>
                <a:gd name="connsiteY1" fmla="*/ 0 h 522286"/>
                <a:gd name="connsiteX2" fmla="*/ 214314 w 376239"/>
                <a:gd name="connsiteY2" fmla="*/ 522286 h 522286"/>
                <a:gd name="connsiteX3" fmla="*/ 376239 w 376239"/>
                <a:gd name="connsiteY3" fmla="*/ 512762 h 52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239" h="522286">
                  <a:moveTo>
                    <a:pt x="0" y="28575"/>
                  </a:moveTo>
                  <a:lnTo>
                    <a:pt x="347663" y="0"/>
                  </a:lnTo>
                  <a:lnTo>
                    <a:pt x="214314" y="522286"/>
                  </a:lnTo>
                  <a:cubicBezTo>
                    <a:pt x="239714" y="519111"/>
                    <a:pt x="350839" y="515937"/>
                    <a:pt x="376239" y="512762"/>
                  </a:cubicBez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EFBCC97-BF7B-4612-B281-CC7E3E2A3A5F}"/>
                </a:ext>
              </a:extLst>
            </p:cNvPr>
            <p:cNvSpPr/>
            <p:nvPr/>
          </p:nvSpPr>
          <p:spPr>
            <a:xfrm>
              <a:off x="4324945" y="3470888"/>
              <a:ext cx="757238" cy="485775"/>
            </a:xfrm>
            <a:custGeom>
              <a:avLst/>
              <a:gdLst>
                <a:gd name="connsiteX0" fmla="*/ 0 w 1009650"/>
                <a:gd name="connsiteY0" fmla="*/ 647700 h 647700"/>
                <a:gd name="connsiteX1" fmla="*/ 466725 w 1009650"/>
                <a:gd name="connsiteY1" fmla="*/ 42863 h 647700"/>
                <a:gd name="connsiteX2" fmla="*/ 571500 w 1009650"/>
                <a:gd name="connsiteY2" fmla="*/ 361950 h 647700"/>
                <a:gd name="connsiteX3" fmla="*/ 862013 w 1009650"/>
                <a:gd name="connsiteY3" fmla="*/ 0 h 647700"/>
                <a:gd name="connsiteX4" fmla="*/ 1009650 w 1009650"/>
                <a:gd name="connsiteY4" fmla="*/ 5715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647700">
                  <a:moveTo>
                    <a:pt x="0" y="647700"/>
                  </a:moveTo>
                  <a:lnTo>
                    <a:pt x="466725" y="42863"/>
                  </a:lnTo>
                  <a:lnTo>
                    <a:pt x="571500" y="361950"/>
                  </a:lnTo>
                  <a:lnTo>
                    <a:pt x="862013" y="0"/>
                  </a:lnTo>
                  <a:lnTo>
                    <a:pt x="1009650" y="5715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270813E-AB42-4BCE-9895-0A54256A09AF}"/>
                </a:ext>
              </a:extLst>
            </p:cNvPr>
            <p:cNvSpPr/>
            <p:nvPr/>
          </p:nvSpPr>
          <p:spPr>
            <a:xfrm>
              <a:off x="4332089" y="3724492"/>
              <a:ext cx="728663" cy="339329"/>
            </a:xfrm>
            <a:custGeom>
              <a:avLst/>
              <a:gdLst>
                <a:gd name="connsiteX0" fmla="*/ 0 w 971550"/>
                <a:gd name="connsiteY0" fmla="*/ 404813 h 452438"/>
                <a:gd name="connsiteX1" fmla="*/ 61912 w 971550"/>
                <a:gd name="connsiteY1" fmla="*/ 452438 h 452438"/>
                <a:gd name="connsiteX2" fmla="*/ 361950 w 971550"/>
                <a:gd name="connsiteY2" fmla="*/ 28575 h 452438"/>
                <a:gd name="connsiteX3" fmla="*/ 452437 w 971550"/>
                <a:gd name="connsiteY3" fmla="*/ 414338 h 452438"/>
                <a:gd name="connsiteX4" fmla="*/ 757237 w 971550"/>
                <a:gd name="connsiteY4" fmla="*/ 0 h 452438"/>
                <a:gd name="connsiteX5" fmla="*/ 852487 w 971550"/>
                <a:gd name="connsiteY5" fmla="*/ 381000 h 452438"/>
                <a:gd name="connsiteX6" fmla="*/ 971550 w 971550"/>
                <a:gd name="connsiteY6" fmla="*/ 304800 h 45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550" h="452438">
                  <a:moveTo>
                    <a:pt x="0" y="404813"/>
                  </a:moveTo>
                  <a:lnTo>
                    <a:pt x="61912" y="452438"/>
                  </a:lnTo>
                  <a:lnTo>
                    <a:pt x="361950" y="28575"/>
                  </a:lnTo>
                  <a:lnTo>
                    <a:pt x="452437" y="414338"/>
                  </a:lnTo>
                  <a:lnTo>
                    <a:pt x="757237" y="0"/>
                  </a:lnTo>
                  <a:lnTo>
                    <a:pt x="852487" y="381000"/>
                  </a:lnTo>
                  <a:lnTo>
                    <a:pt x="971550" y="3048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8D3460-E59A-4ED2-875B-5305D98D3BBF}"/>
                </a:ext>
              </a:extLst>
            </p:cNvPr>
            <p:cNvSpPr/>
            <p:nvPr/>
          </p:nvSpPr>
          <p:spPr>
            <a:xfrm>
              <a:off x="4467820" y="4085251"/>
              <a:ext cx="1100138" cy="214313"/>
            </a:xfrm>
            <a:custGeom>
              <a:avLst/>
              <a:gdLst>
                <a:gd name="connsiteX0" fmla="*/ 1366837 w 1466850"/>
                <a:gd name="connsiteY0" fmla="*/ 166687 h 285750"/>
                <a:gd name="connsiteX1" fmla="*/ 0 w 1466850"/>
                <a:gd name="connsiteY1" fmla="*/ 285750 h 285750"/>
                <a:gd name="connsiteX2" fmla="*/ 52387 w 1466850"/>
                <a:gd name="connsiteY2" fmla="*/ 123825 h 285750"/>
                <a:gd name="connsiteX3" fmla="*/ 1466850 w 1466850"/>
                <a:gd name="connsiteY3" fmla="*/ 0 h 285750"/>
                <a:gd name="connsiteX4" fmla="*/ 1438275 w 1466850"/>
                <a:gd name="connsiteY4" fmla="*/ 12858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285750">
                  <a:moveTo>
                    <a:pt x="1366837" y="166687"/>
                  </a:moveTo>
                  <a:lnTo>
                    <a:pt x="0" y="285750"/>
                  </a:lnTo>
                  <a:lnTo>
                    <a:pt x="52387" y="123825"/>
                  </a:lnTo>
                  <a:lnTo>
                    <a:pt x="1466850" y="0"/>
                  </a:lnTo>
                  <a:lnTo>
                    <a:pt x="1438275" y="128587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B8ACEB3-A0AC-47E0-8F23-7B067698D1CC}"/>
                </a:ext>
              </a:extLst>
            </p:cNvPr>
            <p:cNvSpPr/>
            <p:nvPr/>
          </p:nvSpPr>
          <p:spPr>
            <a:xfrm>
              <a:off x="5339358" y="3420883"/>
              <a:ext cx="457200" cy="503634"/>
            </a:xfrm>
            <a:custGeom>
              <a:avLst/>
              <a:gdLst>
                <a:gd name="connsiteX0" fmla="*/ 0 w 609600"/>
                <a:gd name="connsiteY0" fmla="*/ 157162 h 671512"/>
                <a:gd name="connsiteX1" fmla="*/ 28575 w 609600"/>
                <a:gd name="connsiteY1" fmla="*/ 57150 h 671512"/>
                <a:gd name="connsiteX2" fmla="*/ 609600 w 609600"/>
                <a:gd name="connsiteY2" fmla="*/ 0 h 671512"/>
                <a:gd name="connsiteX3" fmla="*/ 490537 w 609600"/>
                <a:gd name="connsiteY3" fmla="*/ 438150 h 671512"/>
                <a:gd name="connsiteX4" fmla="*/ 76200 w 609600"/>
                <a:gd name="connsiteY4" fmla="*/ 471487 h 671512"/>
                <a:gd name="connsiteX5" fmla="*/ 52387 w 609600"/>
                <a:gd name="connsiteY5" fmla="*/ 585787 h 671512"/>
                <a:gd name="connsiteX6" fmla="*/ 457200 w 609600"/>
                <a:gd name="connsiteY6" fmla="*/ 552450 h 671512"/>
                <a:gd name="connsiteX7" fmla="*/ 423862 w 609600"/>
                <a:gd name="connsiteY7" fmla="*/ 671512 h 671512"/>
                <a:gd name="connsiteX8" fmla="*/ 423862 w 609600"/>
                <a:gd name="connsiteY8" fmla="*/ 671512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671512">
                  <a:moveTo>
                    <a:pt x="0" y="157162"/>
                  </a:moveTo>
                  <a:lnTo>
                    <a:pt x="28575" y="57150"/>
                  </a:lnTo>
                  <a:lnTo>
                    <a:pt x="609600" y="0"/>
                  </a:lnTo>
                  <a:lnTo>
                    <a:pt x="490537" y="438150"/>
                  </a:lnTo>
                  <a:lnTo>
                    <a:pt x="76200" y="471487"/>
                  </a:lnTo>
                  <a:lnTo>
                    <a:pt x="52387" y="585787"/>
                  </a:lnTo>
                  <a:lnTo>
                    <a:pt x="457200" y="552450"/>
                  </a:lnTo>
                  <a:lnTo>
                    <a:pt x="423862" y="671512"/>
                  </a:lnTo>
                  <a:lnTo>
                    <a:pt x="423862" y="671512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797D283-E9BA-48A6-8BF8-9262809BF941}"/>
                </a:ext>
              </a:extLst>
            </p:cNvPr>
            <p:cNvSpPr/>
            <p:nvPr/>
          </p:nvSpPr>
          <p:spPr>
            <a:xfrm>
              <a:off x="5221485" y="3560186"/>
              <a:ext cx="414338" cy="428625"/>
            </a:xfrm>
            <a:custGeom>
              <a:avLst/>
              <a:gdLst>
                <a:gd name="connsiteX0" fmla="*/ 204788 w 552450"/>
                <a:gd name="connsiteY0" fmla="*/ 28575 h 571500"/>
                <a:gd name="connsiteX1" fmla="*/ 552450 w 552450"/>
                <a:gd name="connsiteY1" fmla="*/ 0 h 571500"/>
                <a:gd name="connsiteX2" fmla="*/ 519113 w 552450"/>
                <a:gd name="connsiteY2" fmla="*/ 114300 h 571500"/>
                <a:gd name="connsiteX3" fmla="*/ 109538 w 552450"/>
                <a:gd name="connsiteY3" fmla="*/ 147638 h 571500"/>
                <a:gd name="connsiteX4" fmla="*/ 0 w 552450"/>
                <a:gd name="connsiteY4" fmla="*/ 571500 h 571500"/>
                <a:gd name="connsiteX5" fmla="*/ 528638 w 552450"/>
                <a:gd name="connsiteY5" fmla="*/ 5334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571500">
                  <a:moveTo>
                    <a:pt x="204788" y="28575"/>
                  </a:moveTo>
                  <a:lnTo>
                    <a:pt x="552450" y="0"/>
                  </a:lnTo>
                  <a:lnTo>
                    <a:pt x="519113" y="114300"/>
                  </a:lnTo>
                  <a:lnTo>
                    <a:pt x="109538" y="147638"/>
                  </a:lnTo>
                  <a:lnTo>
                    <a:pt x="0" y="571500"/>
                  </a:lnTo>
                  <a:lnTo>
                    <a:pt x="528638" y="533400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CFAA709-DB47-470A-B869-5EDAD2C7C38D}"/>
                </a:ext>
              </a:extLst>
            </p:cNvPr>
            <p:cNvSpPr/>
            <p:nvPr/>
          </p:nvSpPr>
          <p:spPr>
            <a:xfrm>
              <a:off x="5689401" y="3410167"/>
              <a:ext cx="357188" cy="867966"/>
            </a:xfrm>
            <a:custGeom>
              <a:avLst/>
              <a:gdLst>
                <a:gd name="connsiteX0" fmla="*/ 185737 w 476250"/>
                <a:gd name="connsiteY0" fmla="*/ 1081088 h 1157288"/>
                <a:gd name="connsiteX1" fmla="*/ 476250 w 476250"/>
                <a:gd name="connsiteY1" fmla="*/ 0 h 1157288"/>
                <a:gd name="connsiteX2" fmla="*/ 309562 w 476250"/>
                <a:gd name="connsiteY2" fmla="*/ 14288 h 1157288"/>
                <a:gd name="connsiteX3" fmla="*/ 0 w 476250"/>
                <a:gd name="connsiteY3" fmla="*/ 1157288 h 1157288"/>
                <a:gd name="connsiteX4" fmla="*/ 133350 w 476250"/>
                <a:gd name="connsiteY4" fmla="*/ 1152525 h 115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157288">
                  <a:moveTo>
                    <a:pt x="185737" y="1081088"/>
                  </a:moveTo>
                  <a:lnTo>
                    <a:pt x="476250" y="0"/>
                  </a:lnTo>
                  <a:lnTo>
                    <a:pt x="309562" y="14288"/>
                  </a:lnTo>
                  <a:lnTo>
                    <a:pt x="0" y="1157288"/>
                  </a:lnTo>
                  <a:lnTo>
                    <a:pt x="133350" y="1152525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F93D6EE-335C-4F3F-B42B-26351E97272B}"/>
              </a:ext>
            </a:extLst>
          </p:cNvPr>
          <p:cNvSpPr txBox="1"/>
          <p:nvPr/>
        </p:nvSpPr>
        <p:spPr>
          <a:xfrm rot="20897155">
            <a:off x="1950503" y="848523"/>
            <a:ext cx="334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올 여름 더위를 싹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</a:p>
          <a:p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쓰러버릴</a:t>
            </a:r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신인등장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!</a:t>
            </a:r>
            <a:endParaRPr lang="ko-KR" altLang="en-US" sz="2400" i="1" spc="600" dirty="0">
              <a:solidFill>
                <a:srgbClr val="C85454"/>
              </a:solidFill>
              <a:effectLst>
                <a:outerShdw dist="50800" dir="2700000" algn="tl">
                  <a:schemeClr val="bg1">
                    <a:lumMod val="95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CC2C1EC-1CEE-416E-B99A-F94BFD218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6" t="12617" r="5309" b="57086"/>
          <a:stretch>
            <a:fillRect/>
          </a:stretch>
        </p:blipFill>
        <p:spPr>
          <a:xfrm>
            <a:off x="2171303" y="1359206"/>
            <a:ext cx="1805618" cy="1692973"/>
          </a:xfrm>
          <a:custGeom>
            <a:avLst/>
            <a:gdLst>
              <a:gd name="connsiteX0" fmla="*/ 1104900 w 1987550"/>
              <a:gd name="connsiteY0" fmla="*/ 0 h 1873250"/>
              <a:gd name="connsiteX1" fmla="*/ 1155700 w 1987550"/>
              <a:gd name="connsiteY1" fmla="*/ 38100 h 1873250"/>
              <a:gd name="connsiteX2" fmla="*/ 1238250 w 1987550"/>
              <a:gd name="connsiteY2" fmla="*/ 127000 h 1873250"/>
              <a:gd name="connsiteX3" fmla="*/ 1377950 w 1987550"/>
              <a:gd name="connsiteY3" fmla="*/ 254000 h 1873250"/>
              <a:gd name="connsiteX4" fmla="*/ 1409700 w 1987550"/>
              <a:gd name="connsiteY4" fmla="*/ 355600 h 1873250"/>
              <a:gd name="connsiteX5" fmla="*/ 1371600 w 1987550"/>
              <a:gd name="connsiteY5" fmla="*/ 419100 h 1873250"/>
              <a:gd name="connsiteX6" fmla="*/ 1314450 w 1987550"/>
              <a:gd name="connsiteY6" fmla="*/ 552450 h 1873250"/>
              <a:gd name="connsiteX7" fmla="*/ 1314450 w 1987550"/>
              <a:gd name="connsiteY7" fmla="*/ 622300 h 1873250"/>
              <a:gd name="connsiteX8" fmla="*/ 1231900 w 1987550"/>
              <a:gd name="connsiteY8" fmla="*/ 755650 h 1873250"/>
              <a:gd name="connsiteX9" fmla="*/ 1117600 w 1987550"/>
              <a:gd name="connsiteY9" fmla="*/ 869950 h 1873250"/>
              <a:gd name="connsiteX10" fmla="*/ 1200150 w 1987550"/>
              <a:gd name="connsiteY10" fmla="*/ 1003300 h 1873250"/>
              <a:gd name="connsiteX11" fmla="*/ 1530350 w 1987550"/>
              <a:gd name="connsiteY11" fmla="*/ 1060450 h 1873250"/>
              <a:gd name="connsiteX12" fmla="*/ 1682750 w 1987550"/>
              <a:gd name="connsiteY12" fmla="*/ 1136650 h 1873250"/>
              <a:gd name="connsiteX13" fmla="*/ 1714500 w 1987550"/>
              <a:gd name="connsiteY13" fmla="*/ 1143000 h 1873250"/>
              <a:gd name="connsiteX14" fmla="*/ 1771650 w 1987550"/>
              <a:gd name="connsiteY14" fmla="*/ 1276350 h 1873250"/>
              <a:gd name="connsiteX15" fmla="*/ 1758950 w 1987550"/>
              <a:gd name="connsiteY15" fmla="*/ 1314450 h 1873250"/>
              <a:gd name="connsiteX16" fmla="*/ 1892300 w 1987550"/>
              <a:gd name="connsiteY16" fmla="*/ 1543050 h 1873250"/>
              <a:gd name="connsiteX17" fmla="*/ 1905000 w 1987550"/>
              <a:gd name="connsiteY17" fmla="*/ 1619250 h 1873250"/>
              <a:gd name="connsiteX18" fmla="*/ 1987550 w 1987550"/>
              <a:gd name="connsiteY18" fmla="*/ 1873250 h 1873250"/>
              <a:gd name="connsiteX19" fmla="*/ 0 w 1987550"/>
              <a:gd name="connsiteY19" fmla="*/ 1873250 h 1873250"/>
              <a:gd name="connsiteX20" fmla="*/ 38100 w 1987550"/>
              <a:gd name="connsiteY20" fmla="*/ 1212850 h 1873250"/>
              <a:gd name="connsiteX21" fmla="*/ 266700 w 1987550"/>
              <a:gd name="connsiteY21" fmla="*/ 1098550 h 1873250"/>
              <a:gd name="connsiteX22" fmla="*/ 609600 w 1987550"/>
              <a:gd name="connsiteY22" fmla="*/ 971550 h 1873250"/>
              <a:gd name="connsiteX23" fmla="*/ 685800 w 1987550"/>
              <a:gd name="connsiteY23" fmla="*/ 812800 h 1873250"/>
              <a:gd name="connsiteX24" fmla="*/ 742950 w 1987550"/>
              <a:gd name="connsiteY24" fmla="*/ 793750 h 1873250"/>
              <a:gd name="connsiteX25" fmla="*/ 742950 w 1987550"/>
              <a:gd name="connsiteY25" fmla="*/ 723900 h 1873250"/>
              <a:gd name="connsiteX26" fmla="*/ 698500 w 1987550"/>
              <a:gd name="connsiteY26" fmla="*/ 698500 h 1873250"/>
              <a:gd name="connsiteX27" fmla="*/ 723900 w 1987550"/>
              <a:gd name="connsiteY27" fmla="*/ 565150 h 1873250"/>
              <a:gd name="connsiteX28" fmla="*/ 685800 w 1987550"/>
              <a:gd name="connsiteY28" fmla="*/ 495300 h 1873250"/>
              <a:gd name="connsiteX29" fmla="*/ 742950 w 1987550"/>
              <a:gd name="connsiteY29" fmla="*/ 361950 h 1873250"/>
              <a:gd name="connsiteX30" fmla="*/ 838200 w 1987550"/>
              <a:gd name="connsiteY30" fmla="*/ 133350 h 1873250"/>
              <a:gd name="connsiteX31" fmla="*/ 831850 w 1987550"/>
              <a:gd name="connsiteY31" fmla="*/ 3810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87550" h="1873250">
                <a:moveTo>
                  <a:pt x="1104900" y="0"/>
                </a:moveTo>
                <a:lnTo>
                  <a:pt x="1155700" y="38100"/>
                </a:lnTo>
                <a:lnTo>
                  <a:pt x="1238250" y="127000"/>
                </a:lnTo>
                <a:lnTo>
                  <a:pt x="1377950" y="254000"/>
                </a:lnTo>
                <a:lnTo>
                  <a:pt x="1409700" y="355600"/>
                </a:lnTo>
                <a:lnTo>
                  <a:pt x="1371600" y="419100"/>
                </a:lnTo>
                <a:lnTo>
                  <a:pt x="1314450" y="552450"/>
                </a:lnTo>
                <a:lnTo>
                  <a:pt x="1314450" y="622300"/>
                </a:lnTo>
                <a:lnTo>
                  <a:pt x="1231900" y="755650"/>
                </a:lnTo>
                <a:lnTo>
                  <a:pt x="1117600" y="869950"/>
                </a:lnTo>
                <a:lnTo>
                  <a:pt x="1200150" y="1003300"/>
                </a:lnTo>
                <a:lnTo>
                  <a:pt x="1530350" y="1060450"/>
                </a:lnTo>
                <a:lnTo>
                  <a:pt x="1682750" y="1136650"/>
                </a:lnTo>
                <a:lnTo>
                  <a:pt x="1714500" y="1143000"/>
                </a:lnTo>
                <a:lnTo>
                  <a:pt x="1771650" y="1276350"/>
                </a:lnTo>
                <a:lnTo>
                  <a:pt x="1758950" y="1314450"/>
                </a:lnTo>
                <a:lnTo>
                  <a:pt x="1892300" y="1543050"/>
                </a:lnTo>
                <a:lnTo>
                  <a:pt x="1905000" y="1619250"/>
                </a:lnTo>
                <a:lnTo>
                  <a:pt x="1987550" y="1873250"/>
                </a:lnTo>
                <a:lnTo>
                  <a:pt x="0" y="1873250"/>
                </a:lnTo>
                <a:lnTo>
                  <a:pt x="38100" y="1212850"/>
                </a:lnTo>
                <a:lnTo>
                  <a:pt x="266700" y="1098550"/>
                </a:lnTo>
                <a:lnTo>
                  <a:pt x="609600" y="971550"/>
                </a:lnTo>
                <a:lnTo>
                  <a:pt x="685800" y="812800"/>
                </a:lnTo>
                <a:lnTo>
                  <a:pt x="742950" y="793750"/>
                </a:lnTo>
                <a:lnTo>
                  <a:pt x="742950" y="723900"/>
                </a:lnTo>
                <a:lnTo>
                  <a:pt x="698500" y="698500"/>
                </a:lnTo>
                <a:lnTo>
                  <a:pt x="723900" y="565150"/>
                </a:lnTo>
                <a:lnTo>
                  <a:pt x="685800" y="495300"/>
                </a:lnTo>
                <a:lnTo>
                  <a:pt x="742950" y="361950"/>
                </a:lnTo>
                <a:lnTo>
                  <a:pt x="838200" y="133350"/>
                </a:lnTo>
                <a:lnTo>
                  <a:pt x="831850" y="3810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0A865E5-2B11-403E-BBB8-DC37ACC8AD67}"/>
              </a:ext>
            </a:extLst>
          </p:cNvPr>
          <p:cNvSpPr txBox="1"/>
          <p:nvPr/>
        </p:nvSpPr>
        <p:spPr>
          <a:xfrm>
            <a:off x="4087113" y="2026677"/>
            <a:ext cx="2123151" cy="2841130"/>
          </a:xfrm>
          <a:prstGeom prst="rect">
            <a:avLst/>
          </a:prstGeom>
          <a:noFill/>
        </p:spPr>
        <p:txBody>
          <a:bodyPr vert="wordArtVert" wrap="square" rtlCol="0" anchor="ctr" anchorCtr="1">
            <a:noAutofit/>
          </a:bodyPr>
          <a:lstStyle/>
          <a:p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다시여기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outerShdw blurRad="25400" dist="76200" dir="2400000" algn="t" rotWithShape="0">
                  <a:srgbClr val="002060">
                    <a:alpha val="70000"/>
                  </a:srgb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바닷가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A50CC-8D78-48FA-9207-782F6BF5B88C}"/>
              </a:ext>
            </a:extLst>
          </p:cNvPr>
          <p:cNvSpPr txBox="1"/>
          <p:nvPr/>
        </p:nvSpPr>
        <p:spPr>
          <a:xfrm>
            <a:off x="4333990" y="4737839"/>
            <a:ext cx="1681384" cy="15552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유두래곤</a:t>
            </a:r>
            <a:endParaRPr lang="en-US" altLang="ko-KR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dist">
              <a:lnSpc>
                <a:spcPts val="4000"/>
              </a:lnSpc>
            </a:pPr>
            <a:r>
              <a:rPr lang="ko-KR" altLang="en-US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린다</a:t>
            </a:r>
            <a:r>
              <a:rPr lang="en-US" altLang="ko-KR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-G</a:t>
            </a:r>
          </a:p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비룡</a:t>
            </a:r>
            <a:endParaRPr lang="ko-KR" altLang="en-US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10C69C-62C0-4E3A-96BA-9F1BEE12F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8"/>
          <a:stretch>
            <a:fillRect/>
          </a:stretch>
        </p:blipFill>
        <p:spPr>
          <a:xfrm>
            <a:off x="-1631325" y="351689"/>
            <a:ext cx="7731714" cy="6173445"/>
          </a:xfrm>
          <a:custGeom>
            <a:avLst/>
            <a:gdLst>
              <a:gd name="connsiteX0" fmla="*/ 0 w 8613059"/>
              <a:gd name="connsiteY0" fmla="*/ 0 h 6864461"/>
              <a:gd name="connsiteX1" fmla="*/ 8612752 w 8613059"/>
              <a:gd name="connsiteY1" fmla="*/ 0 h 6864461"/>
              <a:gd name="connsiteX2" fmla="*/ 8589487 w 8613059"/>
              <a:gd name="connsiteY2" fmla="*/ 473410 h 6864461"/>
              <a:gd name="connsiteX3" fmla="*/ 8613059 w 8613059"/>
              <a:gd name="connsiteY3" fmla="*/ 6864461 h 6864461"/>
              <a:gd name="connsiteX4" fmla="*/ 0 w 8613059"/>
              <a:gd name="connsiteY4" fmla="*/ 6864461 h 6864461"/>
              <a:gd name="connsiteX5" fmla="*/ 0 w 8613059"/>
              <a:gd name="connsiteY5" fmla="*/ 0 h 686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3059" h="6864461">
                <a:moveTo>
                  <a:pt x="0" y="0"/>
                </a:moveTo>
                <a:lnTo>
                  <a:pt x="8612752" y="0"/>
                </a:lnTo>
                <a:lnTo>
                  <a:pt x="8589487" y="473410"/>
                </a:lnTo>
                <a:cubicBezTo>
                  <a:pt x="8479484" y="2846806"/>
                  <a:pt x="8487341" y="4855634"/>
                  <a:pt x="8613059" y="6864461"/>
                </a:cubicBezTo>
                <a:lnTo>
                  <a:pt x="0" y="68644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743C358-686A-495A-A8E3-43B760869058}"/>
              </a:ext>
            </a:extLst>
          </p:cNvPr>
          <p:cNvSpPr/>
          <p:nvPr/>
        </p:nvSpPr>
        <p:spPr>
          <a:xfrm>
            <a:off x="-1630314" y="344367"/>
            <a:ext cx="555425" cy="405323"/>
          </a:xfrm>
          <a:custGeom>
            <a:avLst/>
            <a:gdLst>
              <a:gd name="connsiteX0" fmla="*/ 15240 w 320040"/>
              <a:gd name="connsiteY0" fmla="*/ 230375 h 230375"/>
              <a:gd name="connsiteX1" fmla="*/ 15240 w 320040"/>
              <a:gd name="connsiteY1" fmla="*/ 230375 h 230375"/>
              <a:gd name="connsiteX2" fmla="*/ 22860 w 320040"/>
              <a:gd name="connsiteY2" fmla="*/ 161795 h 230375"/>
              <a:gd name="connsiteX3" fmla="*/ 30480 w 320040"/>
              <a:gd name="connsiteY3" fmla="*/ 138935 h 230375"/>
              <a:gd name="connsiteX4" fmla="*/ 15240 w 320040"/>
              <a:gd name="connsiteY4" fmla="*/ 93215 h 230375"/>
              <a:gd name="connsiteX5" fmla="*/ 22860 w 320040"/>
              <a:gd name="connsiteY5" fmla="*/ 70355 h 230375"/>
              <a:gd name="connsiteX6" fmla="*/ 38100 w 320040"/>
              <a:gd name="connsiteY6" fmla="*/ 39875 h 230375"/>
              <a:gd name="connsiteX7" fmla="*/ 91440 w 320040"/>
              <a:gd name="connsiteY7" fmla="*/ 32255 h 230375"/>
              <a:gd name="connsiteX8" fmla="*/ 144780 w 320040"/>
              <a:gd name="connsiteY8" fmla="*/ 24635 h 230375"/>
              <a:gd name="connsiteX9" fmla="*/ 320040 w 320040"/>
              <a:gd name="connsiteY9" fmla="*/ 1775 h 230375"/>
              <a:gd name="connsiteX10" fmla="*/ 0 w 320040"/>
              <a:gd name="connsiteY10" fmla="*/ 1775 h 230375"/>
              <a:gd name="connsiteX11" fmla="*/ 15240 w 320040"/>
              <a:gd name="connsiteY11" fmla="*/ 230375 h 230375"/>
              <a:gd name="connsiteX0" fmla="*/ 2540 w 320040"/>
              <a:gd name="connsiteY0" fmla="*/ 233550 h 233550"/>
              <a:gd name="connsiteX1" fmla="*/ 15240 w 320040"/>
              <a:gd name="connsiteY1" fmla="*/ 230375 h 233550"/>
              <a:gd name="connsiteX2" fmla="*/ 22860 w 320040"/>
              <a:gd name="connsiteY2" fmla="*/ 161795 h 233550"/>
              <a:gd name="connsiteX3" fmla="*/ 30480 w 320040"/>
              <a:gd name="connsiteY3" fmla="*/ 138935 h 233550"/>
              <a:gd name="connsiteX4" fmla="*/ 15240 w 320040"/>
              <a:gd name="connsiteY4" fmla="*/ 93215 h 233550"/>
              <a:gd name="connsiteX5" fmla="*/ 22860 w 320040"/>
              <a:gd name="connsiteY5" fmla="*/ 70355 h 233550"/>
              <a:gd name="connsiteX6" fmla="*/ 38100 w 320040"/>
              <a:gd name="connsiteY6" fmla="*/ 39875 h 233550"/>
              <a:gd name="connsiteX7" fmla="*/ 91440 w 320040"/>
              <a:gd name="connsiteY7" fmla="*/ 32255 h 233550"/>
              <a:gd name="connsiteX8" fmla="*/ 144780 w 320040"/>
              <a:gd name="connsiteY8" fmla="*/ 24635 h 233550"/>
              <a:gd name="connsiteX9" fmla="*/ 320040 w 320040"/>
              <a:gd name="connsiteY9" fmla="*/ 1775 h 233550"/>
              <a:gd name="connsiteX10" fmla="*/ 0 w 320040"/>
              <a:gd name="connsiteY10" fmla="*/ 1775 h 233550"/>
              <a:gd name="connsiteX11" fmla="*/ 2540 w 320040"/>
              <a:gd name="connsiteY11" fmla="*/ 233550 h 2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" h="233550">
                <a:moveTo>
                  <a:pt x="2540" y="233550"/>
                </a:moveTo>
                <a:lnTo>
                  <a:pt x="15240" y="230375"/>
                </a:lnTo>
                <a:cubicBezTo>
                  <a:pt x="17780" y="207515"/>
                  <a:pt x="19079" y="184483"/>
                  <a:pt x="22860" y="161795"/>
                </a:cubicBezTo>
                <a:cubicBezTo>
                  <a:pt x="24180" y="153872"/>
                  <a:pt x="31367" y="146918"/>
                  <a:pt x="30480" y="138935"/>
                </a:cubicBezTo>
                <a:cubicBezTo>
                  <a:pt x="28706" y="122969"/>
                  <a:pt x="15240" y="93215"/>
                  <a:pt x="15240" y="93215"/>
                </a:cubicBezTo>
                <a:cubicBezTo>
                  <a:pt x="17780" y="85595"/>
                  <a:pt x="17180" y="76035"/>
                  <a:pt x="22860" y="70355"/>
                </a:cubicBezTo>
                <a:cubicBezTo>
                  <a:pt x="48260" y="44955"/>
                  <a:pt x="53340" y="85595"/>
                  <a:pt x="38100" y="39875"/>
                </a:cubicBezTo>
                <a:cubicBezTo>
                  <a:pt x="107477" y="5187"/>
                  <a:pt x="35379" y="32255"/>
                  <a:pt x="91440" y="32255"/>
                </a:cubicBezTo>
                <a:cubicBezTo>
                  <a:pt x="109401" y="32255"/>
                  <a:pt x="127000" y="27175"/>
                  <a:pt x="144780" y="24635"/>
                </a:cubicBezTo>
                <a:cubicBezTo>
                  <a:pt x="247095" y="-9470"/>
                  <a:pt x="189263" y="1775"/>
                  <a:pt x="320040" y="1775"/>
                </a:cubicBezTo>
                <a:lnTo>
                  <a:pt x="0" y="1775"/>
                </a:lnTo>
                <a:cubicBezTo>
                  <a:pt x="847" y="79033"/>
                  <a:pt x="1693" y="156292"/>
                  <a:pt x="2540" y="23355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F85917C-ADF4-4276-A6AB-AC8F90A78FE4}"/>
              </a:ext>
            </a:extLst>
          </p:cNvPr>
          <p:cNvSpPr/>
          <p:nvPr/>
        </p:nvSpPr>
        <p:spPr>
          <a:xfrm rot="19371579">
            <a:off x="-1519064" y="458754"/>
            <a:ext cx="41041" cy="41041"/>
          </a:xfrm>
          <a:custGeom>
            <a:avLst/>
            <a:gdLst>
              <a:gd name="connsiteX0" fmla="*/ 1549 w 49174"/>
              <a:gd name="connsiteY0" fmla="*/ 0 h 66775"/>
              <a:gd name="connsiteX1" fmla="*/ 1549 w 49174"/>
              <a:gd name="connsiteY1" fmla="*/ 0 h 66775"/>
              <a:gd name="connsiteX2" fmla="*/ 44411 w 49174"/>
              <a:gd name="connsiteY2" fmla="*/ 38100 h 66775"/>
              <a:gd name="connsiteX3" fmla="*/ 49174 w 49174"/>
              <a:gd name="connsiteY3" fmla="*/ 52388 h 66775"/>
              <a:gd name="connsiteX4" fmla="*/ 39649 w 49174"/>
              <a:gd name="connsiteY4" fmla="*/ 66675 h 66775"/>
              <a:gd name="connsiteX5" fmla="*/ 11074 w 49174"/>
              <a:gd name="connsiteY5" fmla="*/ 57150 h 66775"/>
              <a:gd name="connsiteX6" fmla="*/ 1549 w 49174"/>
              <a:gd name="connsiteY6" fmla="*/ 42863 h 66775"/>
              <a:gd name="connsiteX7" fmla="*/ 1549 w 49174"/>
              <a:gd name="connsiteY7" fmla="*/ 0 h 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74" h="66775">
                <a:moveTo>
                  <a:pt x="1549" y="0"/>
                </a:moveTo>
                <a:lnTo>
                  <a:pt x="1549" y="0"/>
                </a:lnTo>
                <a:cubicBezTo>
                  <a:pt x="23676" y="15806"/>
                  <a:pt x="33961" y="17201"/>
                  <a:pt x="44411" y="38100"/>
                </a:cubicBezTo>
                <a:cubicBezTo>
                  <a:pt x="46656" y="42590"/>
                  <a:pt x="47586" y="47625"/>
                  <a:pt x="49174" y="52388"/>
                </a:cubicBezTo>
                <a:cubicBezTo>
                  <a:pt x="45999" y="57150"/>
                  <a:pt x="45328" y="65965"/>
                  <a:pt x="39649" y="66675"/>
                </a:cubicBezTo>
                <a:cubicBezTo>
                  <a:pt x="29686" y="67920"/>
                  <a:pt x="11074" y="57150"/>
                  <a:pt x="11074" y="57150"/>
                </a:cubicBezTo>
                <a:cubicBezTo>
                  <a:pt x="7899" y="52388"/>
                  <a:pt x="2937" y="48416"/>
                  <a:pt x="1549" y="42863"/>
                </a:cubicBezTo>
                <a:cubicBezTo>
                  <a:pt x="-1938" y="28917"/>
                  <a:pt x="1549" y="7144"/>
                  <a:pt x="15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D51D108-E830-49C1-994B-4F58AE740884}"/>
              </a:ext>
            </a:extLst>
          </p:cNvPr>
          <p:cNvSpPr/>
          <p:nvPr/>
        </p:nvSpPr>
        <p:spPr>
          <a:xfrm>
            <a:off x="-1628383" y="6383725"/>
            <a:ext cx="166939" cy="130572"/>
          </a:xfrm>
          <a:custGeom>
            <a:avLst/>
            <a:gdLst>
              <a:gd name="connsiteX0" fmla="*/ 14288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14288 w 185738"/>
              <a:gd name="connsiteY17" fmla="*/ 0 h 143075"/>
              <a:gd name="connsiteX0" fmla="*/ 4763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4763 w 185738"/>
              <a:gd name="connsiteY17" fmla="*/ 0 h 143075"/>
              <a:gd name="connsiteX0" fmla="*/ 0 w 188119"/>
              <a:gd name="connsiteY0" fmla="*/ 0 h 143075"/>
              <a:gd name="connsiteX1" fmla="*/ 16669 w 188119"/>
              <a:gd name="connsiteY1" fmla="*/ 0 h 143075"/>
              <a:gd name="connsiteX2" fmla="*/ 45244 w 188119"/>
              <a:gd name="connsiteY2" fmla="*/ 33338 h 143075"/>
              <a:gd name="connsiteX3" fmla="*/ 50007 w 188119"/>
              <a:gd name="connsiteY3" fmla="*/ 57150 h 143075"/>
              <a:gd name="connsiteX4" fmla="*/ 64294 w 188119"/>
              <a:gd name="connsiteY4" fmla="*/ 52388 h 143075"/>
              <a:gd name="connsiteX5" fmla="*/ 107157 w 188119"/>
              <a:gd name="connsiteY5" fmla="*/ 38100 h 143075"/>
              <a:gd name="connsiteX6" fmla="*/ 121444 w 188119"/>
              <a:gd name="connsiteY6" fmla="*/ 28575 h 143075"/>
              <a:gd name="connsiteX7" fmla="*/ 126207 w 188119"/>
              <a:gd name="connsiteY7" fmla="*/ 42863 h 143075"/>
              <a:gd name="connsiteX8" fmla="*/ 111919 w 188119"/>
              <a:gd name="connsiteY8" fmla="*/ 47625 h 143075"/>
              <a:gd name="connsiteX9" fmla="*/ 102394 w 188119"/>
              <a:gd name="connsiteY9" fmla="*/ 61913 h 143075"/>
              <a:gd name="connsiteX10" fmla="*/ 88107 w 188119"/>
              <a:gd name="connsiteY10" fmla="*/ 71438 h 143075"/>
              <a:gd name="connsiteX11" fmla="*/ 83344 w 188119"/>
              <a:gd name="connsiteY11" fmla="*/ 85725 h 143075"/>
              <a:gd name="connsiteX12" fmla="*/ 130969 w 188119"/>
              <a:gd name="connsiteY12" fmla="*/ 104775 h 143075"/>
              <a:gd name="connsiteX13" fmla="*/ 145257 w 188119"/>
              <a:gd name="connsiteY13" fmla="*/ 114300 h 143075"/>
              <a:gd name="connsiteX14" fmla="*/ 173832 w 188119"/>
              <a:gd name="connsiteY14" fmla="*/ 128588 h 143075"/>
              <a:gd name="connsiteX15" fmla="*/ 188119 w 188119"/>
              <a:gd name="connsiteY15" fmla="*/ 142875 h 143075"/>
              <a:gd name="connsiteX16" fmla="*/ 2381 w 188119"/>
              <a:gd name="connsiteY16" fmla="*/ 142875 h 143075"/>
              <a:gd name="connsiteX17" fmla="*/ 0 w 188119"/>
              <a:gd name="connsiteY17" fmla="*/ 0 h 143075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59531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71667 w 185968"/>
              <a:gd name="connsiteY4" fmla="*/ 45244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5968" h="145456">
                <a:moveTo>
                  <a:pt x="231" y="0"/>
                </a:moveTo>
                <a:lnTo>
                  <a:pt x="14518" y="2381"/>
                </a:lnTo>
                <a:cubicBezTo>
                  <a:pt x="24043" y="13494"/>
                  <a:pt x="37537" y="25003"/>
                  <a:pt x="43093" y="35719"/>
                </a:cubicBezTo>
                <a:cubicBezTo>
                  <a:pt x="48649" y="46435"/>
                  <a:pt x="43094" y="65088"/>
                  <a:pt x="47856" y="66675"/>
                </a:cubicBezTo>
                <a:cubicBezTo>
                  <a:pt x="52618" y="68262"/>
                  <a:pt x="62142" y="49610"/>
                  <a:pt x="71667" y="45244"/>
                </a:cubicBezTo>
                <a:cubicBezTo>
                  <a:pt x="81192" y="40878"/>
                  <a:pt x="73083" y="48463"/>
                  <a:pt x="105006" y="40481"/>
                </a:cubicBezTo>
                <a:cubicBezTo>
                  <a:pt x="109768" y="37306"/>
                  <a:pt x="113740" y="29568"/>
                  <a:pt x="119293" y="30956"/>
                </a:cubicBezTo>
                <a:cubicBezTo>
                  <a:pt x="124163" y="32174"/>
                  <a:pt x="126301" y="40754"/>
                  <a:pt x="124056" y="45244"/>
                </a:cubicBezTo>
                <a:cubicBezTo>
                  <a:pt x="121811" y="49734"/>
                  <a:pt x="114531" y="48419"/>
                  <a:pt x="109768" y="50006"/>
                </a:cubicBezTo>
                <a:cubicBezTo>
                  <a:pt x="106593" y="54769"/>
                  <a:pt x="104290" y="60246"/>
                  <a:pt x="100243" y="64294"/>
                </a:cubicBezTo>
                <a:cubicBezTo>
                  <a:pt x="96196" y="68341"/>
                  <a:pt x="89532" y="69350"/>
                  <a:pt x="85956" y="73819"/>
                </a:cubicBezTo>
                <a:cubicBezTo>
                  <a:pt x="82820" y="77739"/>
                  <a:pt x="82781" y="83344"/>
                  <a:pt x="81193" y="88106"/>
                </a:cubicBezTo>
                <a:cubicBezTo>
                  <a:pt x="91346" y="118564"/>
                  <a:pt x="78549" y="94589"/>
                  <a:pt x="128818" y="107156"/>
                </a:cubicBezTo>
                <a:cubicBezTo>
                  <a:pt x="134371" y="108544"/>
                  <a:pt x="137986" y="114121"/>
                  <a:pt x="143106" y="116681"/>
                </a:cubicBezTo>
                <a:cubicBezTo>
                  <a:pt x="182542" y="136400"/>
                  <a:pt x="130732" y="103671"/>
                  <a:pt x="171681" y="130969"/>
                </a:cubicBezTo>
                <a:cubicBezTo>
                  <a:pt x="177447" y="148268"/>
                  <a:pt x="171423" y="145256"/>
                  <a:pt x="185968" y="145256"/>
                </a:cubicBezTo>
                <a:lnTo>
                  <a:pt x="230" y="145256"/>
                </a:lnTo>
                <a:cubicBezTo>
                  <a:pt x="-564" y="97631"/>
                  <a:pt x="1025" y="47625"/>
                  <a:pt x="231" y="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21BD7EA-C6B9-4921-A66E-433E7C3B699C}"/>
              </a:ext>
            </a:extLst>
          </p:cNvPr>
          <p:cNvSpPr/>
          <p:nvPr/>
        </p:nvSpPr>
        <p:spPr>
          <a:xfrm>
            <a:off x="5965515" y="345577"/>
            <a:ext cx="136902" cy="1125335"/>
          </a:xfrm>
          <a:custGeom>
            <a:avLst/>
            <a:gdLst>
              <a:gd name="connsiteX0" fmla="*/ 58994 w 117987"/>
              <a:gd name="connsiteY0" fmla="*/ 0 h 1253613"/>
              <a:gd name="connsiteX1" fmla="*/ 58994 w 117987"/>
              <a:gd name="connsiteY1" fmla="*/ 0 h 1253613"/>
              <a:gd name="connsiteX2" fmla="*/ 44245 w 117987"/>
              <a:gd name="connsiteY2" fmla="*/ 132735 h 1253613"/>
              <a:gd name="connsiteX3" fmla="*/ 14749 w 117987"/>
              <a:gd name="connsiteY3" fmla="*/ 191729 h 1253613"/>
              <a:gd name="connsiteX4" fmla="*/ 0 w 117987"/>
              <a:gd name="connsiteY4" fmla="*/ 280219 h 1253613"/>
              <a:gd name="connsiteX5" fmla="*/ 14749 w 117987"/>
              <a:gd name="connsiteY5" fmla="*/ 486696 h 1253613"/>
              <a:gd name="connsiteX6" fmla="*/ 29497 w 117987"/>
              <a:gd name="connsiteY6" fmla="*/ 530942 h 1253613"/>
              <a:gd name="connsiteX7" fmla="*/ 14749 w 117987"/>
              <a:gd name="connsiteY7" fmla="*/ 752167 h 1253613"/>
              <a:gd name="connsiteX8" fmla="*/ 29497 w 117987"/>
              <a:gd name="connsiteY8" fmla="*/ 811161 h 1253613"/>
              <a:gd name="connsiteX9" fmla="*/ 58994 w 117987"/>
              <a:gd name="connsiteY9" fmla="*/ 884903 h 1253613"/>
              <a:gd name="connsiteX10" fmla="*/ 73742 w 117987"/>
              <a:gd name="connsiteY10" fmla="*/ 1253613 h 1253613"/>
              <a:gd name="connsiteX11" fmla="*/ 117987 w 117987"/>
              <a:gd name="connsiteY11" fmla="*/ 0 h 1253613"/>
              <a:gd name="connsiteX12" fmla="*/ 58994 w 11798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799 w 162032"/>
              <a:gd name="connsiteY0" fmla="*/ 0 h 1253613"/>
              <a:gd name="connsiteX1" fmla="*/ 87799 w 162032"/>
              <a:gd name="connsiteY1" fmla="*/ 0 h 1253613"/>
              <a:gd name="connsiteX2" fmla="*/ 73050 w 162032"/>
              <a:gd name="connsiteY2" fmla="*/ 132735 h 1253613"/>
              <a:gd name="connsiteX3" fmla="*/ 43554 w 162032"/>
              <a:gd name="connsiteY3" fmla="*/ 191729 h 1253613"/>
              <a:gd name="connsiteX4" fmla="*/ 28805 w 162032"/>
              <a:gd name="connsiteY4" fmla="*/ 280219 h 1253613"/>
              <a:gd name="connsiteX5" fmla="*/ 0 w 162032"/>
              <a:gd name="connsiteY5" fmla="*/ 333836 h 1253613"/>
              <a:gd name="connsiteX6" fmla="*/ 43554 w 162032"/>
              <a:gd name="connsiteY6" fmla="*/ 486696 h 1253613"/>
              <a:gd name="connsiteX7" fmla="*/ 58302 w 162032"/>
              <a:gd name="connsiteY7" fmla="*/ 530942 h 1253613"/>
              <a:gd name="connsiteX8" fmla="*/ 43554 w 162032"/>
              <a:gd name="connsiteY8" fmla="*/ 752167 h 1253613"/>
              <a:gd name="connsiteX9" fmla="*/ 58302 w 162032"/>
              <a:gd name="connsiteY9" fmla="*/ 811161 h 1253613"/>
              <a:gd name="connsiteX10" fmla="*/ 87799 w 162032"/>
              <a:gd name="connsiteY10" fmla="*/ 884903 h 1253613"/>
              <a:gd name="connsiteX11" fmla="*/ 102547 w 162032"/>
              <a:gd name="connsiteY11" fmla="*/ 1253613 h 1253613"/>
              <a:gd name="connsiteX12" fmla="*/ 162032 w 162032"/>
              <a:gd name="connsiteY12" fmla="*/ 7620 h 1253613"/>
              <a:gd name="connsiteX13" fmla="*/ 87799 w 162032"/>
              <a:gd name="connsiteY13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30957 w 162033"/>
              <a:gd name="connsiteY6" fmla="*/ 410036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21432 w 162033"/>
              <a:gd name="connsiteY6" fmla="*/ 374317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117346 w 191579"/>
              <a:gd name="connsiteY0" fmla="*/ 0 h 1253613"/>
              <a:gd name="connsiteX1" fmla="*/ 117346 w 191579"/>
              <a:gd name="connsiteY1" fmla="*/ 0 h 1253613"/>
              <a:gd name="connsiteX2" fmla="*/ 102597 w 191579"/>
              <a:gd name="connsiteY2" fmla="*/ 132735 h 1253613"/>
              <a:gd name="connsiteX3" fmla="*/ 73101 w 191579"/>
              <a:gd name="connsiteY3" fmla="*/ 191729 h 1253613"/>
              <a:gd name="connsiteX4" fmla="*/ 58352 w 191579"/>
              <a:gd name="connsiteY4" fmla="*/ 280219 h 1253613"/>
              <a:gd name="connsiteX5" fmla="*/ 29547 w 191579"/>
              <a:gd name="connsiteY5" fmla="*/ 333836 h 1253613"/>
              <a:gd name="connsiteX6" fmla="*/ 971 w 191579"/>
              <a:gd name="connsiteY6" fmla="*/ 381461 h 1253613"/>
              <a:gd name="connsiteX7" fmla="*/ 73101 w 191579"/>
              <a:gd name="connsiteY7" fmla="*/ 486696 h 1253613"/>
              <a:gd name="connsiteX8" fmla="*/ 87849 w 191579"/>
              <a:gd name="connsiteY8" fmla="*/ 530942 h 1253613"/>
              <a:gd name="connsiteX9" fmla="*/ 73101 w 191579"/>
              <a:gd name="connsiteY9" fmla="*/ 752167 h 1253613"/>
              <a:gd name="connsiteX10" fmla="*/ 87849 w 191579"/>
              <a:gd name="connsiteY10" fmla="*/ 811161 h 1253613"/>
              <a:gd name="connsiteX11" fmla="*/ 117346 w 191579"/>
              <a:gd name="connsiteY11" fmla="*/ 884903 h 1253613"/>
              <a:gd name="connsiteX12" fmla="*/ 132094 w 191579"/>
              <a:gd name="connsiteY12" fmla="*/ 1253613 h 1253613"/>
              <a:gd name="connsiteX13" fmla="*/ 191579 w 191579"/>
              <a:gd name="connsiteY13" fmla="*/ 7620 h 1253613"/>
              <a:gd name="connsiteX14" fmla="*/ 117346 w 191579"/>
              <a:gd name="connsiteY14" fmla="*/ 0 h 1253613"/>
              <a:gd name="connsiteX0" fmla="*/ 190539 w 264772"/>
              <a:gd name="connsiteY0" fmla="*/ 0 h 1253613"/>
              <a:gd name="connsiteX1" fmla="*/ 190539 w 264772"/>
              <a:gd name="connsiteY1" fmla="*/ 0 h 1253613"/>
              <a:gd name="connsiteX2" fmla="*/ 175790 w 264772"/>
              <a:gd name="connsiteY2" fmla="*/ 132735 h 1253613"/>
              <a:gd name="connsiteX3" fmla="*/ 146294 w 264772"/>
              <a:gd name="connsiteY3" fmla="*/ 191729 h 1253613"/>
              <a:gd name="connsiteX4" fmla="*/ 131545 w 264772"/>
              <a:gd name="connsiteY4" fmla="*/ 280219 h 1253613"/>
              <a:gd name="connsiteX5" fmla="*/ 102740 w 264772"/>
              <a:gd name="connsiteY5" fmla="*/ 333836 h 1253613"/>
              <a:gd name="connsiteX6" fmla="*/ 345 w 264772"/>
              <a:gd name="connsiteY6" fmla="*/ 390986 h 1253613"/>
              <a:gd name="connsiteX7" fmla="*/ 146294 w 264772"/>
              <a:gd name="connsiteY7" fmla="*/ 486696 h 1253613"/>
              <a:gd name="connsiteX8" fmla="*/ 161042 w 264772"/>
              <a:gd name="connsiteY8" fmla="*/ 530942 h 1253613"/>
              <a:gd name="connsiteX9" fmla="*/ 146294 w 264772"/>
              <a:gd name="connsiteY9" fmla="*/ 752167 h 1253613"/>
              <a:gd name="connsiteX10" fmla="*/ 161042 w 264772"/>
              <a:gd name="connsiteY10" fmla="*/ 811161 h 1253613"/>
              <a:gd name="connsiteX11" fmla="*/ 190539 w 264772"/>
              <a:gd name="connsiteY11" fmla="*/ 884903 h 1253613"/>
              <a:gd name="connsiteX12" fmla="*/ 205287 w 264772"/>
              <a:gd name="connsiteY12" fmla="*/ 1253613 h 1253613"/>
              <a:gd name="connsiteX13" fmla="*/ 264772 w 264772"/>
              <a:gd name="connsiteY13" fmla="*/ 7620 h 1253613"/>
              <a:gd name="connsiteX14" fmla="*/ 190539 w 264772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5994 w 400227"/>
              <a:gd name="connsiteY0" fmla="*/ 0 h 1253613"/>
              <a:gd name="connsiteX1" fmla="*/ 325994 w 400227"/>
              <a:gd name="connsiteY1" fmla="*/ 0 h 1253613"/>
              <a:gd name="connsiteX2" fmla="*/ 311245 w 400227"/>
              <a:gd name="connsiteY2" fmla="*/ 132735 h 1253613"/>
              <a:gd name="connsiteX3" fmla="*/ 281749 w 400227"/>
              <a:gd name="connsiteY3" fmla="*/ 191729 h 1253613"/>
              <a:gd name="connsiteX4" fmla="*/ 267000 w 400227"/>
              <a:gd name="connsiteY4" fmla="*/ 280219 h 1253613"/>
              <a:gd name="connsiteX5" fmla="*/ 238195 w 400227"/>
              <a:gd name="connsiteY5" fmla="*/ 333836 h 1253613"/>
              <a:gd name="connsiteX6" fmla="*/ 69 w 400227"/>
              <a:gd name="connsiteY6" fmla="*/ 390986 h 1253613"/>
              <a:gd name="connsiteX7" fmla="*/ 281749 w 400227"/>
              <a:gd name="connsiteY7" fmla="*/ 486696 h 1253613"/>
              <a:gd name="connsiteX8" fmla="*/ 296497 w 400227"/>
              <a:gd name="connsiteY8" fmla="*/ 530942 h 1253613"/>
              <a:gd name="connsiteX9" fmla="*/ 281749 w 400227"/>
              <a:gd name="connsiteY9" fmla="*/ 752167 h 1253613"/>
              <a:gd name="connsiteX10" fmla="*/ 296497 w 400227"/>
              <a:gd name="connsiteY10" fmla="*/ 811161 h 1253613"/>
              <a:gd name="connsiteX11" fmla="*/ 325994 w 400227"/>
              <a:gd name="connsiteY11" fmla="*/ 884903 h 1253613"/>
              <a:gd name="connsiteX12" fmla="*/ 340742 w 400227"/>
              <a:gd name="connsiteY12" fmla="*/ 1253613 h 1253613"/>
              <a:gd name="connsiteX13" fmla="*/ 400227 w 400227"/>
              <a:gd name="connsiteY13" fmla="*/ 7620 h 1253613"/>
              <a:gd name="connsiteX14" fmla="*/ 325994 w 400227"/>
              <a:gd name="connsiteY14" fmla="*/ 0 h 1253613"/>
              <a:gd name="connsiteX0" fmla="*/ 327803 w 402036"/>
              <a:gd name="connsiteY0" fmla="*/ 0 h 1253613"/>
              <a:gd name="connsiteX1" fmla="*/ 327803 w 402036"/>
              <a:gd name="connsiteY1" fmla="*/ 0 h 1253613"/>
              <a:gd name="connsiteX2" fmla="*/ 313054 w 402036"/>
              <a:gd name="connsiteY2" fmla="*/ 132735 h 1253613"/>
              <a:gd name="connsiteX3" fmla="*/ 283558 w 402036"/>
              <a:gd name="connsiteY3" fmla="*/ 191729 h 1253613"/>
              <a:gd name="connsiteX4" fmla="*/ 268809 w 402036"/>
              <a:gd name="connsiteY4" fmla="*/ 280219 h 1253613"/>
              <a:gd name="connsiteX5" fmla="*/ 240004 w 402036"/>
              <a:gd name="connsiteY5" fmla="*/ 333836 h 1253613"/>
              <a:gd name="connsiteX6" fmla="*/ 1878 w 402036"/>
              <a:gd name="connsiteY6" fmla="*/ 390986 h 1253613"/>
              <a:gd name="connsiteX7" fmla="*/ 283558 w 402036"/>
              <a:gd name="connsiteY7" fmla="*/ 486696 h 1253613"/>
              <a:gd name="connsiteX8" fmla="*/ 298306 w 402036"/>
              <a:gd name="connsiteY8" fmla="*/ 530942 h 1253613"/>
              <a:gd name="connsiteX9" fmla="*/ 283558 w 402036"/>
              <a:gd name="connsiteY9" fmla="*/ 752167 h 1253613"/>
              <a:gd name="connsiteX10" fmla="*/ 298306 w 402036"/>
              <a:gd name="connsiteY10" fmla="*/ 811161 h 1253613"/>
              <a:gd name="connsiteX11" fmla="*/ 327803 w 402036"/>
              <a:gd name="connsiteY11" fmla="*/ 884903 h 1253613"/>
              <a:gd name="connsiteX12" fmla="*/ 342551 w 402036"/>
              <a:gd name="connsiteY12" fmla="*/ 1253613 h 1253613"/>
              <a:gd name="connsiteX13" fmla="*/ 402036 w 402036"/>
              <a:gd name="connsiteY13" fmla="*/ 7620 h 1253613"/>
              <a:gd name="connsiteX14" fmla="*/ 327803 w 402036"/>
              <a:gd name="connsiteY14" fmla="*/ 0 h 1253613"/>
              <a:gd name="connsiteX0" fmla="*/ 158353 w 232586"/>
              <a:gd name="connsiteY0" fmla="*/ 0 h 1253613"/>
              <a:gd name="connsiteX1" fmla="*/ 158353 w 232586"/>
              <a:gd name="connsiteY1" fmla="*/ 0 h 1253613"/>
              <a:gd name="connsiteX2" fmla="*/ 143604 w 232586"/>
              <a:gd name="connsiteY2" fmla="*/ 132735 h 1253613"/>
              <a:gd name="connsiteX3" fmla="*/ 114108 w 232586"/>
              <a:gd name="connsiteY3" fmla="*/ 191729 h 1253613"/>
              <a:gd name="connsiteX4" fmla="*/ 99359 w 232586"/>
              <a:gd name="connsiteY4" fmla="*/ 280219 h 1253613"/>
              <a:gd name="connsiteX5" fmla="*/ 70554 w 232586"/>
              <a:gd name="connsiteY5" fmla="*/ 333836 h 1253613"/>
              <a:gd name="connsiteX6" fmla="*/ 3878 w 232586"/>
              <a:gd name="connsiteY6" fmla="*/ 400511 h 1253613"/>
              <a:gd name="connsiteX7" fmla="*/ 114108 w 232586"/>
              <a:gd name="connsiteY7" fmla="*/ 486696 h 1253613"/>
              <a:gd name="connsiteX8" fmla="*/ 128856 w 232586"/>
              <a:gd name="connsiteY8" fmla="*/ 530942 h 1253613"/>
              <a:gd name="connsiteX9" fmla="*/ 114108 w 232586"/>
              <a:gd name="connsiteY9" fmla="*/ 752167 h 1253613"/>
              <a:gd name="connsiteX10" fmla="*/ 128856 w 232586"/>
              <a:gd name="connsiteY10" fmla="*/ 811161 h 1253613"/>
              <a:gd name="connsiteX11" fmla="*/ 158353 w 232586"/>
              <a:gd name="connsiteY11" fmla="*/ 884903 h 1253613"/>
              <a:gd name="connsiteX12" fmla="*/ 173101 w 232586"/>
              <a:gd name="connsiteY12" fmla="*/ 1253613 h 1253613"/>
              <a:gd name="connsiteX13" fmla="*/ 232586 w 232586"/>
              <a:gd name="connsiteY13" fmla="*/ 7620 h 1253613"/>
              <a:gd name="connsiteX14" fmla="*/ 158353 w 232586"/>
              <a:gd name="connsiteY14" fmla="*/ 0 h 1253613"/>
              <a:gd name="connsiteX0" fmla="*/ 101094 w 175327"/>
              <a:gd name="connsiteY0" fmla="*/ 0 h 1253613"/>
              <a:gd name="connsiteX1" fmla="*/ 101094 w 175327"/>
              <a:gd name="connsiteY1" fmla="*/ 0 h 1253613"/>
              <a:gd name="connsiteX2" fmla="*/ 86345 w 175327"/>
              <a:gd name="connsiteY2" fmla="*/ 132735 h 1253613"/>
              <a:gd name="connsiteX3" fmla="*/ 56849 w 175327"/>
              <a:gd name="connsiteY3" fmla="*/ 191729 h 1253613"/>
              <a:gd name="connsiteX4" fmla="*/ 42100 w 175327"/>
              <a:gd name="connsiteY4" fmla="*/ 280219 h 1253613"/>
              <a:gd name="connsiteX5" fmla="*/ 13295 w 175327"/>
              <a:gd name="connsiteY5" fmla="*/ 333836 h 1253613"/>
              <a:gd name="connsiteX6" fmla="*/ 6151 w 175327"/>
              <a:gd name="connsiteY6" fmla="*/ 364792 h 1253613"/>
              <a:gd name="connsiteX7" fmla="*/ 56849 w 175327"/>
              <a:gd name="connsiteY7" fmla="*/ 486696 h 1253613"/>
              <a:gd name="connsiteX8" fmla="*/ 71597 w 175327"/>
              <a:gd name="connsiteY8" fmla="*/ 530942 h 1253613"/>
              <a:gd name="connsiteX9" fmla="*/ 56849 w 175327"/>
              <a:gd name="connsiteY9" fmla="*/ 752167 h 1253613"/>
              <a:gd name="connsiteX10" fmla="*/ 71597 w 175327"/>
              <a:gd name="connsiteY10" fmla="*/ 811161 h 1253613"/>
              <a:gd name="connsiteX11" fmla="*/ 101094 w 175327"/>
              <a:gd name="connsiteY11" fmla="*/ 884903 h 1253613"/>
              <a:gd name="connsiteX12" fmla="*/ 115842 w 175327"/>
              <a:gd name="connsiteY12" fmla="*/ 1253613 h 1253613"/>
              <a:gd name="connsiteX13" fmla="*/ 175327 w 175327"/>
              <a:gd name="connsiteY13" fmla="*/ 7620 h 1253613"/>
              <a:gd name="connsiteX14" fmla="*/ 101094 w 175327"/>
              <a:gd name="connsiteY14" fmla="*/ 0 h 1253613"/>
              <a:gd name="connsiteX0" fmla="*/ 95867 w 170100"/>
              <a:gd name="connsiteY0" fmla="*/ 0 h 1253613"/>
              <a:gd name="connsiteX1" fmla="*/ 95867 w 170100"/>
              <a:gd name="connsiteY1" fmla="*/ 0 h 1253613"/>
              <a:gd name="connsiteX2" fmla="*/ 81118 w 170100"/>
              <a:gd name="connsiteY2" fmla="*/ 132735 h 1253613"/>
              <a:gd name="connsiteX3" fmla="*/ 51622 w 170100"/>
              <a:gd name="connsiteY3" fmla="*/ 191729 h 1253613"/>
              <a:gd name="connsiteX4" fmla="*/ 36873 w 170100"/>
              <a:gd name="connsiteY4" fmla="*/ 280219 h 1253613"/>
              <a:gd name="connsiteX5" fmla="*/ 17593 w 170100"/>
              <a:gd name="connsiteY5" fmla="*/ 333836 h 1253613"/>
              <a:gd name="connsiteX6" fmla="*/ 924 w 170100"/>
              <a:gd name="connsiteY6" fmla="*/ 364792 h 1253613"/>
              <a:gd name="connsiteX7" fmla="*/ 51622 w 170100"/>
              <a:gd name="connsiteY7" fmla="*/ 486696 h 1253613"/>
              <a:gd name="connsiteX8" fmla="*/ 66370 w 170100"/>
              <a:gd name="connsiteY8" fmla="*/ 530942 h 1253613"/>
              <a:gd name="connsiteX9" fmla="*/ 51622 w 170100"/>
              <a:gd name="connsiteY9" fmla="*/ 752167 h 1253613"/>
              <a:gd name="connsiteX10" fmla="*/ 66370 w 170100"/>
              <a:gd name="connsiteY10" fmla="*/ 811161 h 1253613"/>
              <a:gd name="connsiteX11" fmla="*/ 95867 w 170100"/>
              <a:gd name="connsiteY11" fmla="*/ 884903 h 1253613"/>
              <a:gd name="connsiteX12" fmla="*/ 110615 w 170100"/>
              <a:gd name="connsiteY12" fmla="*/ 1253613 h 1253613"/>
              <a:gd name="connsiteX13" fmla="*/ 170100 w 170100"/>
              <a:gd name="connsiteY13" fmla="*/ 7620 h 1253613"/>
              <a:gd name="connsiteX14" fmla="*/ 95867 w 170100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0482 w 152508"/>
              <a:gd name="connsiteY6" fmla="*/ 369555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26887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508" h="1253613">
                <a:moveTo>
                  <a:pt x="78275" y="0"/>
                </a:moveTo>
                <a:lnTo>
                  <a:pt x="78275" y="0"/>
                </a:lnTo>
                <a:cubicBezTo>
                  <a:pt x="73359" y="44245"/>
                  <a:pt x="72091" y="100780"/>
                  <a:pt x="63526" y="132735"/>
                </a:cubicBezTo>
                <a:cubicBezTo>
                  <a:pt x="54961" y="164690"/>
                  <a:pt x="31880" y="166752"/>
                  <a:pt x="26887" y="191729"/>
                </a:cubicBezTo>
                <a:cubicBezTo>
                  <a:pt x="21894" y="216706"/>
                  <a:pt x="38485" y="253103"/>
                  <a:pt x="33569" y="282600"/>
                </a:cubicBezTo>
                <a:cubicBezTo>
                  <a:pt x="31072" y="305888"/>
                  <a:pt x="21356" y="306566"/>
                  <a:pt x="1" y="333836"/>
                </a:cubicBezTo>
                <a:cubicBezTo>
                  <a:pt x="-37" y="348725"/>
                  <a:pt x="37192" y="322647"/>
                  <a:pt x="42863" y="348124"/>
                </a:cubicBezTo>
                <a:cubicBezTo>
                  <a:pt x="48534" y="373601"/>
                  <a:pt x="33044" y="456226"/>
                  <a:pt x="34030" y="486696"/>
                </a:cubicBezTo>
                <a:cubicBezTo>
                  <a:pt x="35016" y="517166"/>
                  <a:pt x="48778" y="515396"/>
                  <a:pt x="48778" y="530942"/>
                </a:cubicBezTo>
                <a:cubicBezTo>
                  <a:pt x="48778" y="604847"/>
                  <a:pt x="38946" y="678425"/>
                  <a:pt x="34030" y="752167"/>
                </a:cubicBezTo>
                <a:cubicBezTo>
                  <a:pt x="38946" y="771832"/>
                  <a:pt x="42368" y="791931"/>
                  <a:pt x="48778" y="811161"/>
                </a:cubicBezTo>
                <a:cubicBezTo>
                  <a:pt x="57150" y="836277"/>
                  <a:pt x="73923" y="858789"/>
                  <a:pt x="78275" y="884903"/>
                </a:cubicBezTo>
                <a:cubicBezTo>
                  <a:pt x="97547" y="1000538"/>
                  <a:pt x="93023" y="1136703"/>
                  <a:pt x="93023" y="1253613"/>
                </a:cubicBezTo>
                <a:cubicBezTo>
                  <a:pt x="112851" y="838282"/>
                  <a:pt x="117440" y="430571"/>
                  <a:pt x="152508" y="7620"/>
                </a:cubicBezTo>
                <a:lnTo>
                  <a:pt x="78275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1952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69B175DD-A7D2-44D8-90C7-DCBD79CE6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95C65350-675B-4AE2-84AC-8126BD70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F698FF-EC0E-4C21-AC40-AE1774F1F678}"/>
              </a:ext>
            </a:extLst>
          </p:cNvPr>
          <p:cNvSpPr/>
          <p:nvPr/>
        </p:nvSpPr>
        <p:spPr>
          <a:xfrm rot="19034535">
            <a:off x="4004477" y="2528994"/>
            <a:ext cx="9121212" cy="6528954"/>
          </a:xfrm>
          <a:prstGeom prst="rect">
            <a:avLst/>
          </a:prstGeom>
          <a:gradFill flip="none" rotWithShape="1">
            <a:gsLst>
              <a:gs pos="0">
                <a:srgbClr val="767171">
                  <a:alpha val="80000"/>
                </a:srgbClr>
              </a:gs>
              <a:gs pos="50000">
                <a:srgbClr val="97979D">
                  <a:alpha val="90000"/>
                </a:srgbClr>
              </a:gs>
              <a:gs pos="100000">
                <a:srgbClr val="76717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EEC2270-9C76-440C-8278-FD0832502481}"/>
              </a:ext>
            </a:extLst>
          </p:cNvPr>
          <p:cNvSpPr/>
          <p:nvPr/>
        </p:nvSpPr>
        <p:spPr>
          <a:xfrm>
            <a:off x="2891642" y="224642"/>
            <a:ext cx="6963558" cy="6408717"/>
          </a:xfrm>
          <a:prstGeom prst="roundRect">
            <a:avLst>
              <a:gd name="adj" fmla="val 6476"/>
            </a:avLst>
          </a:prstGeom>
          <a:gradFill>
            <a:gsLst>
              <a:gs pos="5000">
                <a:srgbClr val="E7E6E6"/>
              </a:gs>
              <a:gs pos="100000">
                <a:srgbClr val="85898F"/>
              </a:gs>
            </a:gsLst>
            <a:lin ang="27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8CD43B-C450-429D-9686-D5D8E3B67858}"/>
              </a:ext>
            </a:extLst>
          </p:cNvPr>
          <p:cNvSpPr/>
          <p:nvPr/>
        </p:nvSpPr>
        <p:spPr>
          <a:xfrm>
            <a:off x="3591141" y="924141"/>
            <a:ext cx="5009718" cy="5009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03200" h="3683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15EA806-4B0A-4596-A120-971880C69BED}"/>
              </a:ext>
            </a:extLst>
          </p:cNvPr>
          <p:cNvGrpSpPr/>
          <p:nvPr/>
        </p:nvGrpSpPr>
        <p:grpSpPr>
          <a:xfrm>
            <a:off x="3785528" y="1118528"/>
            <a:ext cx="4620944" cy="4620945"/>
            <a:chOff x="4955931" y="379602"/>
            <a:chExt cx="6117404" cy="6117405"/>
          </a:xfrm>
          <a:effectLst/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487D6E1-0962-452B-A112-D4108A2AF85A}"/>
                </a:ext>
              </a:extLst>
            </p:cNvPr>
            <p:cNvGrpSpPr/>
            <p:nvPr/>
          </p:nvGrpSpPr>
          <p:grpSpPr>
            <a:xfrm>
              <a:off x="4955931" y="379602"/>
              <a:ext cx="6117404" cy="6117405"/>
              <a:chOff x="2232347" y="-3174"/>
              <a:chExt cx="6864349" cy="686434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원형: 비어 있음 91">
                <a:extLst>
                  <a:ext uri="{FF2B5EF4-FFF2-40B4-BE49-F238E27FC236}">
                    <a16:creationId xmlns:a16="http://schemas.microsoft.com/office/drawing/2014/main" id="{14561D49-4467-4479-B3E8-F13BA2FDD681}"/>
                  </a:ext>
                </a:extLst>
              </p:cNvPr>
              <p:cNvSpPr/>
              <p:nvPr/>
            </p:nvSpPr>
            <p:spPr>
              <a:xfrm>
                <a:off x="2232347" y="-3174"/>
                <a:ext cx="6864349" cy="6864349"/>
              </a:xfrm>
              <a:prstGeom prst="donut">
                <a:avLst>
                  <a:gd name="adj" fmla="val 38195"/>
                </a:avLst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9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  <a:gs pos="66000">
                    <a:schemeClr val="tx1">
                      <a:lumMod val="75000"/>
                      <a:lumOff val="2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원형: 비어 있음 92">
                <a:extLst>
                  <a:ext uri="{FF2B5EF4-FFF2-40B4-BE49-F238E27FC236}">
                    <a16:creationId xmlns:a16="http://schemas.microsoft.com/office/drawing/2014/main" id="{C7CADF1A-99DF-4AF7-970E-68ACE398F4BF}"/>
                  </a:ext>
                </a:extLst>
              </p:cNvPr>
              <p:cNvSpPr/>
              <p:nvPr/>
            </p:nvSpPr>
            <p:spPr>
              <a:xfrm>
                <a:off x="3743038" y="1507516"/>
                <a:ext cx="3842969" cy="3842969"/>
              </a:xfrm>
              <a:prstGeom prst="donut">
                <a:avLst>
                  <a:gd name="adj" fmla="val 4618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E66AE45-CDD0-4A87-819A-B3DFDDEEFC08}"/>
                  </a:ext>
                </a:extLst>
              </p:cNvPr>
              <p:cNvGrpSpPr/>
              <p:nvPr/>
            </p:nvGrpSpPr>
            <p:grpSpPr>
              <a:xfrm>
                <a:off x="3804934" y="1781334"/>
                <a:ext cx="3866656" cy="3295333"/>
                <a:chOff x="4057050" y="1659234"/>
                <a:chExt cx="3866656" cy="3295333"/>
              </a:xfrm>
            </p:grpSpPr>
            <p:sp>
              <p:nvSpPr>
                <p:cNvPr id="95" name="원형: 비어 있음 94">
                  <a:extLst>
                    <a:ext uri="{FF2B5EF4-FFF2-40B4-BE49-F238E27FC236}">
                      <a16:creationId xmlns:a16="http://schemas.microsoft.com/office/drawing/2014/main" id="{FCCFF056-4763-425A-9EB5-196CA94CF0F5}"/>
                    </a:ext>
                  </a:extLst>
                </p:cNvPr>
                <p:cNvSpPr/>
                <p:nvPr/>
              </p:nvSpPr>
              <p:spPr>
                <a:xfrm>
                  <a:off x="4268972" y="1659234"/>
                  <a:ext cx="3295333" cy="3295333"/>
                </a:xfrm>
                <a:prstGeom prst="donut">
                  <a:avLst>
                    <a:gd name="adj" fmla="val 47721"/>
                  </a:avLst>
                </a:prstGeom>
                <a:solidFill>
                  <a:srgbClr val="698998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264EA0-F077-457B-9B21-85B375476BBF}"/>
                    </a:ext>
                  </a:extLst>
                </p:cNvPr>
                <p:cNvSpPr txBox="1"/>
                <p:nvPr/>
              </p:nvSpPr>
              <p:spPr>
                <a:xfrm>
                  <a:off x="5091567" y="2883209"/>
                  <a:ext cx="1650144" cy="342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Episode.1</a:t>
                  </a:r>
                  <a:endPara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EE509285-6D4D-4446-A9AD-B5DA3FB920CC}"/>
                    </a:ext>
                  </a:extLst>
                </p:cNvPr>
                <p:cNvGrpSpPr/>
                <p:nvPr/>
              </p:nvGrpSpPr>
              <p:grpSpPr>
                <a:xfrm>
                  <a:off x="4985808" y="2074325"/>
                  <a:ext cx="1768541" cy="808884"/>
                  <a:chOff x="2581871" y="3177995"/>
                  <a:chExt cx="3980258" cy="1820464"/>
                </a:xfrm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FD260B69-5D6B-446A-847B-C45DCC71AAEF}"/>
                      </a:ext>
                    </a:extLst>
                  </p:cNvPr>
                  <p:cNvSpPr/>
                  <p:nvPr/>
                </p:nvSpPr>
                <p:spPr>
                  <a:xfrm>
                    <a:off x="2581871" y="3177995"/>
                    <a:ext cx="3839765" cy="1128713"/>
                  </a:xfrm>
                  <a:custGeom>
                    <a:avLst/>
                    <a:gdLst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252537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  <a:gd name="connsiteX0" fmla="*/ 142875 w 5124449"/>
                      <a:gd name="connsiteY0" fmla="*/ 447675 h 1504950"/>
                      <a:gd name="connsiteX1" fmla="*/ 5081587 w 5124449"/>
                      <a:gd name="connsiteY1" fmla="*/ 0 h 1504950"/>
                      <a:gd name="connsiteX2" fmla="*/ 5091112 w 5124449"/>
                      <a:gd name="connsiteY2" fmla="*/ 52387 h 1504950"/>
                      <a:gd name="connsiteX3" fmla="*/ 5086350 w 5124449"/>
                      <a:gd name="connsiteY3" fmla="*/ 204787 h 1504950"/>
                      <a:gd name="connsiteX4" fmla="*/ 5067300 w 5124449"/>
                      <a:gd name="connsiteY4" fmla="*/ 300037 h 1504950"/>
                      <a:gd name="connsiteX5" fmla="*/ 5110162 w 5124449"/>
                      <a:gd name="connsiteY5" fmla="*/ 357187 h 1504950"/>
                      <a:gd name="connsiteX6" fmla="*/ 5033962 w 5124449"/>
                      <a:gd name="connsiteY6" fmla="*/ 481012 h 1504950"/>
                      <a:gd name="connsiteX7" fmla="*/ 5038725 w 5124449"/>
                      <a:gd name="connsiteY7" fmla="*/ 485775 h 1504950"/>
                      <a:gd name="connsiteX8" fmla="*/ 5014912 w 5124449"/>
                      <a:gd name="connsiteY8" fmla="*/ 495300 h 1504950"/>
                      <a:gd name="connsiteX9" fmla="*/ 5033962 w 5124449"/>
                      <a:gd name="connsiteY9" fmla="*/ 552450 h 1504950"/>
                      <a:gd name="connsiteX10" fmla="*/ 5000625 w 5124449"/>
                      <a:gd name="connsiteY10" fmla="*/ 628650 h 1504950"/>
                      <a:gd name="connsiteX11" fmla="*/ 4995862 w 5124449"/>
                      <a:gd name="connsiteY11" fmla="*/ 661987 h 1504950"/>
                      <a:gd name="connsiteX12" fmla="*/ 4986337 w 5124449"/>
                      <a:gd name="connsiteY12" fmla="*/ 790575 h 1504950"/>
                      <a:gd name="connsiteX13" fmla="*/ 5062537 w 5124449"/>
                      <a:gd name="connsiteY13" fmla="*/ 895350 h 1504950"/>
                      <a:gd name="connsiteX14" fmla="*/ 4957762 w 5124449"/>
                      <a:gd name="connsiteY14" fmla="*/ 1009650 h 1504950"/>
                      <a:gd name="connsiteX15" fmla="*/ 5124449 w 5124449"/>
                      <a:gd name="connsiteY15" fmla="*/ 1200149 h 1504950"/>
                      <a:gd name="connsiteX16" fmla="*/ 23812 w 5124449"/>
                      <a:gd name="connsiteY16" fmla="*/ 1504950 h 1504950"/>
                      <a:gd name="connsiteX17" fmla="*/ 0 w 5124449"/>
                      <a:gd name="connsiteY17" fmla="*/ 1381125 h 1504950"/>
                      <a:gd name="connsiteX18" fmla="*/ 42862 w 5124449"/>
                      <a:gd name="connsiteY18" fmla="*/ 1347787 h 1504950"/>
                      <a:gd name="connsiteX19" fmla="*/ 42862 w 5124449"/>
                      <a:gd name="connsiteY19" fmla="*/ 1262062 h 1504950"/>
                      <a:gd name="connsiteX20" fmla="*/ 42862 w 5124449"/>
                      <a:gd name="connsiteY20" fmla="*/ 1190625 h 1504950"/>
                      <a:gd name="connsiteX21" fmla="*/ 100012 w 5124449"/>
                      <a:gd name="connsiteY21" fmla="*/ 1152525 h 1504950"/>
                      <a:gd name="connsiteX22" fmla="*/ 85725 w 5124449"/>
                      <a:gd name="connsiteY22" fmla="*/ 1076325 h 1504950"/>
                      <a:gd name="connsiteX23" fmla="*/ 200025 w 5124449"/>
                      <a:gd name="connsiteY23" fmla="*/ 1047750 h 1504950"/>
                      <a:gd name="connsiteX24" fmla="*/ 166687 w 5124449"/>
                      <a:gd name="connsiteY24" fmla="*/ 938212 h 1504950"/>
                      <a:gd name="connsiteX25" fmla="*/ 261937 w 5124449"/>
                      <a:gd name="connsiteY25" fmla="*/ 833437 h 1504950"/>
                      <a:gd name="connsiteX26" fmla="*/ 242887 w 5124449"/>
                      <a:gd name="connsiteY26" fmla="*/ 795337 h 1504950"/>
                      <a:gd name="connsiteX27" fmla="*/ 238125 w 5124449"/>
                      <a:gd name="connsiteY27" fmla="*/ 609600 h 1504950"/>
                      <a:gd name="connsiteX28" fmla="*/ 371475 w 5124449"/>
                      <a:gd name="connsiteY28" fmla="*/ 595312 h 1504950"/>
                      <a:gd name="connsiteX29" fmla="*/ 209550 w 5124449"/>
                      <a:gd name="connsiteY29" fmla="*/ 561975 h 1504950"/>
                      <a:gd name="connsiteX30" fmla="*/ 142875 w 5124449"/>
                      <a:gd name="connsiteY30" fmla="*/ 447675 h 1504950"/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128712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119687" h="1504950">
                        <a:moveTo>
                          <a:pt x="142875" y="447675"/>
                        </a:moveTo>
                        <a:lnTo>
                          <a:pt x="5081587" y="0"/>
                        </a:lnTo>
                        <a:lnTo>
                          <a:pt x="5091112" y="52387"/>
                        </a:lnTo>
                        <a:lnTo>
                          <a:pt x="5086350" y="204787"/>
                        </a:lnTo>
                        <a:lnTo>
                          <a:pt x="5067300" y="300037"/>
                        </a:lnTo>
                        <a:lnTo>
                          <a:pt x="5110162" y="357187"/>
                        </a:lnTo>
                        <a:lnTo>
                          <a:pt x="5033962" y="481012"/>
                        </a:lnTo>
                        <a:lnTo>
                          <a:pt x="5038725" y="485775"/>
                        </a:lnTo>
                        <a:lnTo>
                          <a:pt x="5014912" y="495300"/>
                        </a:lnTo>
                        <a:lnTo>
                          <a:pt x="5033962" y="552450"/>
                        </a:lnTo>
                        <a:lnTo>
                          <a:pt x="5000625" y="628650"/>
                        </a:lnTo>
                        <a:lnTo>
                          <a:pt x="4995862" y="661987"/>
                        </a:lnTo>
                        <a:lnTo>
                          <a:pt x="4986337" y="790575"/>
                        </a:lnTo>
                        <a:lnTo>
                          <a:pt x="5062537" y="895350"/>
                        </a:lnTo>
                        <a:lnTo>
                          <a:pt x="4957762" y="1009650"/>
                        </a:lnTo>
                        <a:lnTo>
                          <a:pt x="5119687" y="1128712"/>
                        </a:lnTo>
                        <a:lnTo>
                          <a:pt x="23812" y="1504950"/>
                        </a:lnTo>
                        <a:lnTo>
                          <a:pt x="0" y="1381125"/>
                        </a:lnTo>
                        <a:lnTo>
                          <a:pt x="42862" y="1347787"/>
                        </a:lnTo>
                        <a:lnTo>
                          <a:pt x="42862" y="1262062"/>
                        </a:lnTo>
                        <a:lnTo>
                          <a:pt x="42862" y="1190625"/>
                        </a:lnTo>
                        <a:lnTo>
                          <a:pt x="100012" y="1152525"/>
                        </a:lnTo>
                        <a:lnTo>
                          <a:pt x="85725" y="1076325"/>
                        </a:lnTo>
                        <a:lnTo>
                          <a:pt x="200025" y="1047750"/>
                        </a:lnTo>
                        <a:lnTo>
                          <a:pt x="166687" y="938212"/>
                        </a:lnTo>
                        <a:lnTo>
                          <a:pt x="261937" y="833437"/>
                        </a:lnTo>
                        <a:lnTo>
                          <a:pt x="242887" y="795337"/>
                        </a:lnTo>
                        <a:lnTo>
                          <a:pt x="238125" y="609600"/>
                        </a:lnTo>
                        <a:lnTo>
                          <a:pt x="371475" y="595312"/>
                        </a:lnTo>
                        <a:lnTo>
                          <a:pt x="209550" y="561975"/>
                        </a:lnTo>
                        <a:lnTo>
                          <a:pt x="142875" y="447675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8C1E7490-C401-4F49-9A7D-86E82E11757F}"/>
                      </a:ext>
                    </a:extLst>
                  </p:cNvPr>
                  <p:cNvSpPr/>
                  <p:nvPr/>
                </p:nvSpPr>
                <p:spPr>
                  <a:xfrm>
                    <a:off x="2733079" y="3760210"/>
                    <a:ext cx="3829050" cy="1109663"/>
                  </a:xfrm>
                  <a:custGeom>
                    <a:avLst/>
                    <a:gdLst>
                      <a:gd name="connsiteX0" fmla="*/ 5105400 w 5105400"/>
                      <a:gd name="connsiteY0" fmla="*/ 0 h 1479550"/>
                      <a:gd name="connsiteX1" fmla="*/ 190500 w 5105400"/>
                      <a:gd name="connsiteY1" fmla="*/ 400050 h 1479550"/>
                      <a:gd name="connsiteX2" fmla="*/ 171450 w 5105400"/>
                      <a:gd name="connsiteY2" fmla="*/ 768350 h 1479550"/>
                      <a:gd name="connsiteX3" fmla="*/ 88900 w 5105400"/>
                      <a:gd name="connsiteY3" fmla="*/ 939800 h 1479550"/>
                      <a:gd name="connsiteX4" fmla="*/ 127000 w 5105400"/>
                      <a:gd name="connsiteY4" fmla="*/ 971550 h 1479550"/>
                      <a:gd name="connsiteX5" fmla="*/ 19050 w 5105400"/>
                      <a:gd name="connsiteY5" fmla="*/ 1130300 h 1479550"/>
                      <a:gd name="connsiteX6" fmla="*/ 63500 w 5105400"/>
                      <a:gd name="connsiteY6" fmla="*/ 1276350 h 1479550"/>
                      <a:gd name="connsiteX7" fmla="*/ 0 w 5105400"/>
                      <a:gd name="connsiteY7" fmla="*/ 1428750 h 1479550"/>
                      <a:gd name="connsiteX8" fmla="*/ 57150 w 5105400"/>
                      <a:gd name="connsiteY8" fmla="*/ 1466850 h 1479550"/>
                      <a:gd name="connsiteX9" fmla="*/ 38100 w 5105400"/>
                      <a:gd name="connsiteY9" fmla="*/ 1479550 h 1479550"/>
                      <a:gd name="connsiteX10" fmla="*/ 4972050 w 5105400"/>
                      <a:gd name="connsiteY10" fmla="*/ 1060450 h 1479550"/>
                      <a:gd name="connsiteX11" fmla="*/ 4933950 w 5105400"/>
                      <a:gd name="connsiteY11" fmla="*/ 984250 h 1479550"/>
                      <a:gd name="connsiteX12" fmla="*/ 4876800 w 5105400"/>
                      <a:gd name="connsiteY12" fmla="*/ 914400 h 1479550"/>
                      <a:gd name="connsiteX13" fmla="*/ 4768850 w 5105400"/>
                      <a:gd name="connsiteY13" fmla="*/ 901700 h 1479550"/>
                      <a:gd name="connsiteX14" fmla="*/ 4895850 w 5105400"/>
                      <a:gd name="connsiteY14" fmla="*/ 863600 h 1479550"/>
                      <a:gd name="connsiteX15" fmla="*/ 4876800 w 5105400"/>
                      <a:gd name="connsiteY15" fmla="*/ 793750 h 1479550"/>
                      <a:gd name="connsiteX16" fmla="*/ 4914900 w 5105400"/>
                      <a:gd name="connsiteY16" fmla="*/ 774700 h 1479550"/>
                      <a:gd name="connsiteX17" fmla="*/ 4889500 w 5105400"/>
                      <a:gd name="connsiteY17" fmla="*/ 711200 h 1479550"/>
                      <a:gd name="connsiteX18" fmla="*/ 4889500 w 5105400"/>
                      <a:gd name="connsiteY18" fmla="*/ 711200 h 1479550"/>
                      <a:gd name="connsiteX19" fmla="*/ 4857750 w 5105400"/>
                      <a:gd name="connsiteY19" fmla="*/ 660400 h 1479550"/>
                      <a:gd name="connsiteX20" fmla="*/ 4933950 w 5105400"/>
                      <a:gd name="connsiteY20" fmla="*/ 527050 h 1479550"/>
                      <a:gd name="connsiteX21" fmla="*/ 4933950 w 5105400"/>
                      <a:gd name="connsiteY21" fmla="*/ 488950 h 1479550"/>
                      <a:gd name="connsiteX22" fmla="*/ 4959350 w 5105400"/>
                      <a:gd name="connsiteY22" fmla="*/ 419100 h 1479550"/>
                      <a:gd name="connsiteX23" fmla="*/ 5054600 w 5105400"/>
                      <a:gd name="connsiteY23" fmla="*/ 361950 h 1479550"/>
                      <a:gd name="connsiteX24" fmla="*/ 5054600 w 5105400"/>
                      <a:gd name="connsiteY24" fmla="*/ 317500 h 1479550"/>
                      <a:gd name="connsiteX25" fmla="*/ 5092700 w 5105400"/>
                      <a:gd name="connsiteY25" fmla="*/ 247650 h 1479550"/>
                      <a:gd name="connsiteX26" fmla="*/ 5105400 w 5105400"/>
                      <a:gd name="connsiteY26" fmla="*/ 152400 h 1479550"/>
                      <a:gd name="connsiteX27" fmla="*/ 5105400 w 5105400"/>
                      <a:gd name="connsiteY27" fmla="*/ 0 h 147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105400" h="1479550">
                        <a:moveTo>
                          <a:pt x="5105400" y="0"/>
                        </a:moveTo>
                        <a:lnTo>
                          <a:pt x="190500" y="400050"/>
                        </a:lnTo>
                        <a:lnTo>
                          <a:pt x="171450" y="768350"/>
                        </a:lnTo>
                        <a:lnTo>
                          <a:pt x="88900" y="939800"/>
                        </a:lnTo>
                        <a:lnTo>
                          <a:pt x="127000" y="971550"/>
                        </a:lnTo>
                        <a:lnTo>
                          <a:pt x="19050" y="1130300"/>
                        </a:lnTo>
                        <a:lnTo>
                          <a:pt x="63500" y="1276350"/>
                        </a:lnTo>
                        <a:lnTo>
                          <a:pt x="0" y="1428750"/>
                        </a:lnTo>
                        <a:lnTo>
                          <a:pt x="57150" y="1466850"/>
                        </a:lnTo>
                        <a:lnTo>
                          <a:pt x="38100" y="1479550"/>
                        </a:lnTo>
                        <a:lnTo>
                          <a:pt x="4972050" y="1060450"/>
                        </a:lnTo>
                        <a:lnTo>
                          <a:pt x="4933950" y="984250"/>
                        </a:lnTo>
                        <a:lnTo>
                          <a:pt x="4876800" y="914400"/>
                        </a:lnTo>
                        <a:lnTo>
                          <a:pt x="4768850" y="901700"/>
                        </a:lnTo>
                        <a:lnTo>
                          <a:pt x="4895850" y="863600"/>
                        </a:lnTo>
                        <a:lnTo>
                          <a:pt x="4876800" y="793750"/>
                        </a:lnTo>
                        <a:lnTo>
                          <a:pt x="4914900" y="774700"/>
                        </a:lnTo>
                        <a:lnTo>
                          <a:pt x="4889500" y="711200"/>
                        </a:lnTo>
                        <a:lnTo>
                          <a:pt x="4889500" y="711200"/>
                        </a:lnTo>
                        <a:lnTo>
                          <a:pt x="4857750" y="660400"/>
                        </a:lnTo>
                        <a:lnTo>
                          <a:pt x="4933950" y="527050"/>
                        </a:lnTo>
                        <a:lnTo>
                          <a:pt x="4933950" y="488950"/>
                        </a:lnTo>
                        <a:lnTo>
                          <a:pt x="4959350" y="419100"/>
                        </a:lnTo>
                        <a:lnTo>
                          <a:pt x="5054600" y="361950"/>
                        </a:lnTo>
                        <a:lnTo>
                          <a:pt x="5054600" y="317500"/>
                        </a:lnTo>
                        <a:lnTo>
                          <a:pt x="5092700" y="247650"/>
                        </a:lnTo>
                        <a:lnTo>
                          <a:pt x="5105400" y="152400"/>
                        </a:lnTo>
                        <a:lnTo>
                          <a:pt x="5105400" y="0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88004B26-9F9B-4244-ADCE-9E6E9639F000}"/>
                      </a:ext>
                    </a:extLst>
                  </p:cNvPr>
                  <p:cNvSpPr/>
                  <p:nvPr/>
                </p:nvSpPr>
                <p:spPr>
                  <a:xfrm>
                    <a:off x="3049786" y="3578045"/>
                    <a:ext cx="760810" cy="500063"/>
                  </a:xfrm>
                  <a:custGeom>
                    <a:avLst/>
                    <a:gdLst>
                      <a:gd name="connsiteX0" fmla="*/ 0 w 1014413"/>
                      <a:gd name="connsiteY0" fmla="*/ 666750 h 666750"/>
                      <a:gd name="connsiteX1" fmla="*/ 476250 w 1014413"/>
                      <a:gd name="connsiteY1" fmla="*/ 33337 h 666750"/>
                      <a:gd name="connsiteX2" fmla="*/ 585788 w 1014413"/>
                      <a:gd name="connsiteY2" fmla="*/ 366712 h 666750"/>
                      <a:gd name="connsiteX3" fmla="*/ 866775 w 1014413"/>
                      <a:gd name="connsiteY3" fmla="*/ 0 h 666750"/>
                      <a:gd name="connsiteX4" fmla="*/ 1014413 w 1014413"/>
                      <a:gd name="connsiteY4" fmla="*/ 566737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413" h="666750">
                        <a:moveTo>
                          <a:pt x="0" y="666750"/>
                        </a:moveTo>
                        <a:lnTo>
                          <a:pt x="476250" y="33337"/>
                        </a:lnTo>
                        <a:lnTo>
                          <a:pt x="585788" y="366712"/>
                        </a:lnTo>
                        <a:lnTo>
                          <a:pt x="866775" y="0"/>
                        </a:lnTo>
                        <a:lnTo>
                          <a:pt x="1014413" y="5667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B3647A06-3161-4DD9-9C0D-DA7F9909056E}"/>
                      </a:ext>
                    </a:extLst>
                  </p:cNvPr>
                  <p:cNvSpPr/>
                  <p:nvPr/>
                </p:nvSpPr>
                <p:spPr>
                  <a:xfrm>
                    <a:off x="3056930" y="3835221"/>
                    <a:ext cx="746522" cy="339328"/>
                  </a:xfrm>
                  <a:custGeom>
                    <a:avLst/>
                    <a:gdLst>
                      <a:gd name="connsiteX0" fmla="*/ 0 w 995363"/>
                      <a:gd name="connsiteY0" fmla="*/ 390525 h 452437"/>
                      <a:gd name="connsiteX1" fmla="*/ 80963 w 995363"/>
                      <a:gd name="connsiteY1" fmla="*/ 452437 h 452437"/>
                      <a:gd name="connsiteX2" fmla="*/ 376238 w 995363"/>
                      <a:gd name="connsiteY2" fmla="*/ 42862 h 452437"/>
                      <a:gd name="connsiteX3" fmla="*/ 466725 w 995363"/>
                      <a:gd name="connsiteY3" fmla="*/ 404812 h 452437"/>
                      <a:gd name="connsiteX4" fmla="*/ 781050 w 995363"/>
                      <a:gd name="connsiteY4" fmla="*/ 0 h 452437"/>
                      <a:gd name="connsiteX5" fmla="*/ 871538 w 995363"/>
                      <a:gd name="connsiteY5" fmla="*/ 376237 h 452437"/>
                      <a:gd name="connsiteX6" fmla="*/ 995363 w 995363"/>
                      <a:gd name="connsiteY6" fmla="*/ 300037 h 452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5363" h="452437">
                        <a:moveTo>
                          <a:pt x="0" y="390525"/>
                        </a:moveTo>
                        <a:lnTo>
                          <a:pt x="80963" y="452437"/>
                        </a:lnTo>
                        <a:lnTo>
                          <a:pt x="376238" y="42862"/>
                        </a:lnTo>
                        <a:lnTo>
                          <a:pt x="466725" y="404812"/>
                        </a:lnTo>
                        <a:lnTo>
                          <a:pt x="781050" y="0"/>
                        </a:lnTo>
                        <a:lnTo>
                          <a:pt x="871538" y="376237"/>
                        </a:lnTo>
                        <a:lnTo>
                          <a:pt x="995363" y="3000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A6981B8-64AB-4747-A44B-F8FEB1DD89DA}"/>
                      </a:ext>
                    </a:extLst>
                  </p:cNvPr>
                  <p:cNvSpPr/>
                  <p:nvPr/>
                </p:nvSpPr>
                <p:spPr>
                  <a:xfrm>
                    <a:off x="3810000" y="3557803"/>
                    <a:ext cx="468510" cy="878463"/>
                  </a:xfrm>
                  <a:custGeom>
                    <a:avLst/>
                    <a:gdLst>
                      <a:gd name="connsiteX0" fmla="*/ 123825 w 419100"/>
                      <a:gd name="connsiteY0" fmla="*/ 14288 h 1090613"/>
                      <a:gd name="connsiteX1" fmla="*/ 285750 w 419100"/>
                      <a:gd name="connsiteY1" fmla="*/ 0 h 1090613"/>
                      <a:gd name="connsiteX2" fmla="*/ 214313 w 419100"/>
                      <a:gd name="connsiteY2" fmla="*/ 261938 h 1090613"/>
                      <a:gd name="connsiteX3" fmla="*/ 419100 w 419100"/>
                      <a:gd name="connsiteY3" fmla="*/ 257175 h 1090613"/>
                      <a:gd name="connsiteX4" fmla="*/ 371475 w 419100"/>
                      <a:gd name="connsiteY4" fmla="*/ 419100 h 1090613"/>
                      <a:gd name="connsiteX5" fmla="*/ 171450 w 419100"/>
                      <a:gd name="connsiteY5" fmla="*/ 433388 h 1090613"/>
                      <a:gd name="connsiteX6" fmla="*/ 0 w 419100"/>
                      <a:gd name="connsiteY6" fmla="*/ 1090613 h 1090613"/>
                      <a:gd name="connsiteX0" fmla="*/ 0 w 520700"/>
                      <a:gd name="connsiteY0" fmla="*/ 1169988 h 1169988"/>
                      <a:gd name="connsiteX1" fmla="*/ 387350 w 520700"/>
                      <a:gd name="connsiteY1" fmla="*/ 0 h 1169988"/>
                      <a:gd name="connsiteX2" fmla="*/ 315913 w 520700"/>
                      <a:gd name="connsiteY2" fmla="*/ 261938 h 1169988"/>
                      <a:gd name="connsiteX3" fmla="*/ 520700 w 520700"/>
                      <a:gd name="connsiteY3" fmla="*/ 257175 h 1169988"/>
                      <a:gd name="connsiteX4" fmla="*/ 473075 w 520700"/>
                      <a:gd name="connsiteY4" fmla="*/ 419100 h 1169988"/>
                      <a:gd name="connsiteX5" fmla="*/ 273050 w 520700"/>
                      <a:gd name="connsiteY5" fmla="*/ 433388 h 1169988"/>
                      <a:gd name="connsiteX6" fmla="*/ 101600 w 520700"/>
                      <a:gd name="connsiteY6" fmla="*/ 1090613 h 1169988"/>
                      <a:gd name="connsiteX0" fmla="*/ 104249 w 624949"/>
                      <a:gd name="connsiteY0" fmla="*/ 1169988 h 1177431"/>
                      <a:gd name="connsiteX1" fmla="*/ 269 w 624949"/>
                      <a:gd name="connsiteY1" fmla="*/ 1171285 h 1177431"/>
                      <a:gd name="connsiteX2" fmla="*/ 491599 w 624949"/>
                      <a:gd name="connsiteY2" fmla="*/ 0 h 1177431"/>
                      <a:gd name="connsiteX3" fmla="*/ 420162 w 624949"/>
                      <a:gd name="connsiteY3" fmla="*/ 261938 h 1177431"/>
                      <a:gd name="connsiteX4" fmla="*/ 624949 w 624949"/>
                      <a:gd name="connsiteY4" fmla="*/ 257175 h 1177431"/>
                      <a:gd name="connsiteX5" fmla="*/ 577324 w 624949"/>
                      <a:gd name="connsiteY5" fmla="*/ 419100 h 1177431"/>
                      <a:gd name="connsiteX6" fmla="*/ 377299 w 624949"/>
                      <a:gd name="connsiteY6" fmla="*/ 433388 h 1177431"/>
                      <a:gd name="connsiteX7" fmla="*/ 205849 w 624949"/>
                      <a:gd name="connsiteY7" fmla="*/ 1090613 h 1177431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506 w 625206"/>
                      <a:gd name="connsiteY0" fmla="*/ 1169988 h 1183110"/>
                      <a:gd name="connsiteX1" fmla="*/ 526 w 625206"/>
                      <a:gd name="connsiteY1" fmla="*/ 1171285 h 1183110"/>
                      <a:gd name="connsiteX2" fmla="*/ 327551 w 625206"/>
                      <a:gd name="connsiteY2" fmla="*/ 15585 h 1183110"/>
                      <a:gd name="connsiteX3" fmla="*/ 491856 w 625206"/>
                      <a:gd name="connsiteY3" fmla="*/ 0 h 1183110"/>
                      <a:gd name="connsiteX4" fmla="*/ 420419 w 625206"/>
                      <a:gd name="connsiteY4" fmla="*/ 261938 h 1183110"/>
                      <a:gd name="connsiteX5" fmla="*/ 625206 w 625206"/>
                      <a:gd name="connsiteY5" fmla="*/ 257175 h 1183110"/>
                      <a:gd name="connsiteX6" fmla="*/ 577581 w 625206"/>
                      <a:gd name="connsiteY6" fmla="*/ 419100 h 1183110"/>
                      <a:gd name="connsiteX7" fmla="*/ 377556 w 625206"/>
                      <a:gd name="connsiteY7" fmla="*/ 433388 h 1183110"/>
                      <a:gd name="connsiteX8" fmla="*/ 206106 w 625206"/>
                      <a:gd name="connsiteY8" fmla="*/ 1090613 h 1183110"/>
                      <a:gd name="connsiteX0" fmla="*/ 142410 w 625009"/>
                      <a:gd name="connsiteY0" fmla="*/ 1176339 h 1185726"/>
                      <a:gd name="connsiteX1" fmla="*/ 329 w 625009"/>
                      <a:gd name="connsiteY1" fmla="*/ 1171285 h 1185726"/>
                      <a:gd name="connsiteX2" fmla="*/ 327354 w 625009"/>
                      <a:gd name="connsiteY2" fmla="*/ 15585 h 1185726"/>
                      <a:gd name="connsiteX3" fmla="*/ 491659 w 625009"/>
                      <a:gd name="connsiteY3" fmla="*/ 0 h 1185726"/>
                      <a:gd name="connsiteX4" fmla="*/ 420222 w 625009"/>
                      <a:gd name="connsiteY4" fmla="*/ 261938 h 1185726"/>
                      <a:gd name="connsiteX5" fmla="*/ 625009 w 625009"/>
                      <a:gd name="connsiteY5" fmla="*/ 257175 h 1185726"/>
                      <a:gd name="connsiteX6" fmla="*/ 577384 w 625009"/>
                      <a:gd name="connsiteY6" fmla="*/ 419100 h 1185726"/>
                      <a:gd name="connsiteX7" fmla="*/ 377359 w 625009"/>
                      <a:gd name="connsiteY7" fmla="*/ 433388 h 1185726"/>
                      <a:gd name="connsiteX8" fmla="*/ 205909 w 625009"/>
                      <a:gd name="connsiteY8" fmla="*/ 1090613 h 1185726"/>
                      <a:gd name="connsiteX0" fmla="*/ 161408 w 624956"/>
                      <a:gd name="connsiteY0" fmla="*/ 1160465 h 1180442"/>
                      <a:gd name="connsiteX1" fmla="*/ 276 w 624956"/>
                      <a:gd name="connsiteY1" fmla="*/ 1171285 h 1180442"/>
                      <a:gd name="connsiteX2" fmla="*/ 327301 w 624956"/>
                      <a:gd name="connsiteY2" fmla="*/ 15585 h 1180442"/>
                      <a:gd name="connsiteX3" fmla="*/ 491606 w 624956"/>
                      <a:gd name="connsiteY3" fmla="*/ 0 h 1180442"/>
                      <a:gd name="connsiteX4" fmla="*/ 420169 w 624956"/>
                      <a:gd name="connsiteY4" fmla="*/ 261938 h 1180442"/>
                      <a:gd name="connsiteX5" fmla="*/ 624956 w 624956"/>
                      <a:gd name="connsiteY5" fmla="*/ 257175 h 1180442"/>
                      <a:gd name="connsiteX6" fmla="*/ 577331 w 624956"/>
                      <a:gd name="connsiteY6" fmla="*/ 419100 h 1180442"/>
                      <a:gd name="connsiteX7" fmla="*/ 377306 w 624956"/>
                      <a:gd name="connsiteY7" fmla="*/ 433388 h 1180442"/>
                      <a:gd name="connsiteX8" fmla="*/ 205856 w 624956"/>
                      <a:gd name="connsiteY8" fmla="*/ 1090613 h 1180442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4680" h="1171285">
                        <a:moveTo>
                          <a:pt x="161132" y="1160465"/>
                        </a:moveTo>
                        <a:cubicBezTo>
                          <a:pt x="97897" y="1164073"/>
                          <a:pt x="69585" y="1167677"/>
                          <a:pt x="0" y="1171285"/>
                        </a:cubicBezTo>
                        <a:cubicBezTo>
                          <a:pt x="97367" y="823093"/>
                          <a:pt x="204256" y="449502"/>
                          <a:pt x="327025" y="15585"/>
                        </a:cubicBezTo>
                        <a:lnTo>
                          <a:pt x="491330" y="0"/>
                        </a:lnTo>
                        <a:lnTo>
                          <a:pt x="419893" y="261938"/>
                        </a:lnTo>
                        <a:lnTo>
                          <a:pt x="624680" y="257175"/>
                        </a:lnTo>
                        <a:lnTo>
                          <a:pt x="577055" y="419100"/>
                        </a:lnTo>
                        <a:lnTo>
                          <a:pt x="377030" y="433388"/>
                        </a:lnTo>
                        <a:lnTo>
                          <a:pt x="205580" y="1090613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1379476-D316-4414-AD00-3C7E31C75763}"/>
                      </a:ext>
                    </a:extLst>
                  </p:cNvPr>
                  <p:cNvSpPr/>
                  <p:nvPr/>
                </p:nvSpPr>
                <p:spPr>
                  <a:xfrm>
                    <a:off x="3632002" y="4475777"/>
                    <a:ext cx="450056" cy="446484"/>
                  </a:xfrm>
                  <a:custGeom>
                    <a:avLst/>
                    <a:gdLst>
                      <a:gd name="connsiteX0" fmla="*/ 0 w 600075"/>
                      <a:gd name="connsiteY0" fmla="*/ 152400 h 595312"/>
                      <a:gd name="connsiteX1" fmla="*/ 28575 w 600075"/>
                      <a:gd name="connsiteY1" fmla="*/ 52387 h 595312"/>
                      <a:gd name="connsiteX2" fmla="*/ 600075 w 600075"/>
                      <a:gd name="connsiteY2" fmla="*/ 0 h 595312"/>
                      <a:gd name="connsiteX3" fmla="*/ 457200 w 600075"/>
                      <a:gd name="connsiteY3" fmla="*/ 595312 h 59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5" h="595312">
                        <a:moveTo>
                          <a:pt x="0" y="152400"/>
                        </a:moveTo>
                        <a:lnTo>
                          <a:pt x="28575" y="52387"/>
                        </a:lnTo>
                        <a:lnTo>
                          <a:pt x="600075" y="0"/>
                        </a:lnTo>
                        <a:lnTo>
                          <a:pt x="457200" y="5953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5A1269AC-2B86-4841-9275-1768DDBDE035}"/>
                      </a:ext>
                    </a:extLst>
                  </p:cNvPr>
                  <p:cNvSpPr/>
                  <p:nvPr/>
                </p:nvSpPr>
                <p:spPr>
                  <a:xfrm>
                    <a:off x="3671292" y="4606744"/>
                    <a:ext cx="282179" cy="391715"/>
                  </a:xfrm>
                  <a:custGeom>
                    <a:avLst/>
                    <a:gdLst>
                      <a:gd name="connsiteX0" fmla="*/ 0 w 347663"/>
                      <a:gd name="connsiteY0" fmla="*/ 28575 h 538162"/>
                      <a:gd name="connsiteX1" fmla="*/ 347663 w 347663"/>
                      <a:gd name="connsiteY1" fmla="*/ 0 h 538162"/>
                      <a:gd name="connsiteX2" fmla="*/ 214313 w 347663"/>
                      <a:gd name="connsiteY2" fmla="*/ 538162 h 538162"/>
                      <a:gd name="connsiteX3" fmla="*/ 290513 w 347663"/>
                      <a:gd name="connsiteY3" fmla="*/ 528637 h 538162"/>
                      <a:gd name="connsiteX0" fmla="*/ 0 w 376239"/>
                      <a:gd name="connsiteY0" fmla="*/ 28575 h 538162"/>
                      <a:gd name="connsiteX1" fmla="*/ 347663 w 376239"/>
                      <a:gd name="connsiteY1" fmla="*/ 0 h 538162"/>
                      <a:gd name="connsiteX2" fmla="*/ 214313 w 376239"/>
                      <a:gd name="connsiteY2" fmla="*/ 538162 h 538162"/>
                      <a:gd name="connsiteX3" fmla="*/ 376239 w 376239"/>
                      <a:gd name="connsiteY3" fmla="*/ 512762 h 538162"/>
                      <a:gd name="connsiteX0" fmla="*/ 0 w 376239"/>
                      <a:gd name="connsiteY0" fmla="*/ 28575 h 522286"/>
                      <a:gd name="connsiteX1" fmla="*/ 347663 w 376239"/>
                      <a:gd name="connsiteY1" fmla="*/ 0 h 522286"/>
                      <a:gd name="connsiteX2" fmla="*/ 214314 w 376239"/>
                      <a:gd name="connsiteY2" fmla="*/ 522286 h 522286"/>
                      <a:gd name="connsiteX3" fmla="*/ 376239 w 376239"/>
                      <a:gd name="connsiteY3" fmla="*/ 512762 h 5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6239" h="522286">
                        <a:moveTo>
                          <a:pt x="0" y="28575"/>
                        </a:moveTo>
                        <a:lnTo>
                          <a:pt x="347663" y="0"/>
                        </a:lnTo>
                        <a:lnTo>
                          <a:pt x="214314" y="522286"/>
                        </a:lnTo>
                        <a:cubicBezTo>
                          <a:pt x="239714" y="519111"/>
                          <a:pt x="350839" y="515937"/>
                          <a:pt x="376239" y="512762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A67EC0CC-E5D2-46CD-B832-4424DFA8021C}"/>
                      </a:ext>
                    </a:extLst>
                  </p:cNvPr>
                  <p:cNvSpPr/>
                  <p:nvPr/>
                </p:nvSpPr>
                <p:spPr>
                  <a:xfrm>
                    <a:off x="4324945" y="3470888"/>
                    <a:ext cx="757238" cy="485775"/>
                  </a:xfrm>
                  <a:custGeom>
                    <a:avLst/>
                    <a:gdLst>
                      <a:gd name="connsiteX0" fmla="*/ 0 w 1009650"/>
                      <a:gd name="connsiteY0" fmla="*/ 647700 h 647700"/>
                      <a:gd name="connsiteX1" fmla="*/ 466725 w 1009650"/>
                      <a:gd name="connsiteY1" fmla="*/ 42863 h 647700"/>
                      <a:gd name="connsiteX2" fmla="*/ 571500 w 1009650"/>
                      <a:gd name="connsiteY2" fmla="*/ 361950 h 647700"/>
                      <a:gd name="connsiteX3" fmla="*/ 862013 w 1009650"/>
                      <a:gd name="connsiteY3" fmla="*/ 0 h 647700"/>
                      <a:gd name="connsiteX4" fmla="*/ 1009650 w 1009650"/>
                      <a:gd name="connsiteY4" fmla="*/ 57150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9650" h="647700">
                        <a:moveTo>
                          <a:pt x="0" y="647700"/>
                        </a:moveTo>
                        <a:lnTo>
                          <a:pt x="466725" y="42863"/>
                        </a:lnTo>
                        <a:lnTo>
                          <a:pt x="571500" y="361950"/>
                        </a:lnTo>
                        <a:lnTo>
                          <a:pt x="862013" y="0"/>
                        </a:lnTo>
                        <a:lnTo>
                          <a:pt x="1009650" y="5715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A53DCAAF-892A-4A9C-BD98-6F86A31269BD}"/>
                      </a:ext>
                    </a:extLst>
                  </p:cNvPr>
                  <p:cNvSpPr/>
                  <p:nvPr/>
                </p:nvSpPr>
                <p:spPr>
                  <a:xfrm>
                    <a:off x="4332089" y="3724492"/>
                    <a:ext cx="728663" cy="339329"/>
                  </a:xfrm>
                  <a:custGeom>
                    <a:avLst/>
                    <a:gdLst>
                      <a:gd name="connsiteX0" fmla="*/ 0 w 971550"/>
                      <a:gd name="connsiteY0" fmla="*/ 404813 h 452438"/>
                      <a:gd name="connsiteX1" fmla="*/ 61912 w 971550"/>
                      <a:gd name="connsiteY1" fmla="*/ 452438 h 452438"/>
                      <a:gd name="connsiteX2" fmla="*/ 361950 w 971550"/>
                      <a:gd name="connsiteY2" fmla="*/ 28575 h 452438"/>
                      <a:gd name="connsiteX3" fmla="*/ 452437 w 971550"/>
                      <a:gd name="connsiteY3" fmla="*/ 414338 h 452438"/>
                      <a:gd name="connsiteX4" fmla="*/ 757237 w 971550"/>
                      <a:gd name="connsiteY4" fmla="*/ 0 h 452438"/>
                      <a:gd name="connsiteX5" fmla="*/ 852487 w 971550"/>
                      <a:gd name="connsiteY5" fmla="*/ 381000 h 452438"/>
                      <a:gd name="connsiteX6" fmla="*/ 971550 w 971550"/>
                      <a:gd name="connsiteY6" fmla="*/ 304800 h 45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550" h="452438">
                        <a:moveTo>
                          <a:pt x="0" y="404813"/>
                        </a:moveTo>
                        <a:lnTo>
                          <a:pt x="61912" y="452438"/>
                        </a:lnTo>
                        <a:lnTo>
                          <a:pt x="361950" y="28575"/>
                        </a:lnTo>
                        <a:lnTo>
                          <a:pt x="452437" y="414338"/>
                        </a:lnTo>
                        <a:lnTo>
                          <a:pt x="757237" y="0"/>
                        </a:lnTo>
                        <a:lnTo>
                          <a:pt x="852487" y="381000"/>
                        </a:lnTo>
                        <a:lnTo>
                          <a:pt x="971550" y="3048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665BE46F-6EEA-4F4B-9D1A-637384F77B19}"/>
                      </a:ext>
                    </a:extLst>
                  </p:cNvPr>
                  <p:cNvSpPr/>
                  <p:nvPr/>
                </p:nvSpPr>
                <p:spPr>
                  <a:xfrm>
                    <a:off x="4467820" y="4085251"/>
                    <a:ext cx="1100138" cy="214313"/>
                  </a:xfrm>
                  <a:custGeom>
                    <a:avLst/>
                    <a:gdLst>
                      <a:gd name="connsiteX0" fmla="*/ 1366837 w 1466850"/>
                      <a:gd name="connsiteY0" fmla="*/ 166687 h 285750"/>
                      <a:gd name="connsiteX1" fmla="*/ 0 w 1466850"/>
                      <a:gd name="connsiteY1" fmla="*/ 285750 h 285750"/>
                      <a:gd name="connsiteX2" fmla="*/ 52387 w 1466850"/>
                      <a:gd name="connsiteY2" fmla="*/ 123825 h 285750"/>
                      <a:gd name="connsiteX3" fmla="*/ 1466850 w 1466850"/>
                      <a:gd name="connsiteY3" fmla="*/ 0 h 285750"/>
                      <a:gd name="connsiteX4" fmla="*/ 1438275 w 1466850"/>
                      <a:gd name="connsiteY4" fmla="*/ 128587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6850" h="285750">
                        <a:moveTo>
                          <a:pt x="1366837" y="166687"/>
                        </a:moveTo>
                        <a:lnTo>
                          <a:pt x="0" y="285750"/>
                        </a:lnTo>
                        <a:lnTo>
                          <a:pt x="52387" y="123825"/>
                        </a:lnTo>
                        <a:lnTo>
                          <a:pt x="1466850" y="0"/>
                        </a:lnTo>
                        <a:lnTo>
                          <a:pt x="1438275" y="12858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39E9D4A8-CAAB-41D6-9FE5-E8070D5833F2}"/>
                      </a:ext>
                    </a:extLst>
                  </p:cNvPr>
                  <p:cNvSpPr/>
                  <p:nvPr/>
                </p:nvSpPr>
                <p:spPr>
                  <a:xfrm>
                    <a:off x="5339358" y="3420883"/>
                    <a:ext cx="457200" cy="503634"/>
                  </a:xfrm>
                  <a:custGeom>
                    <a:avLst/>
                    <a:gdLst>
                      <a:gd name="connsiteX0" fmla="*/ 0 w 609600"/>
                      <a:gd name="connsiteY0" fmla="*/ 157162 h 671512"/>
                      <a:gd name="connsiteX1" fmla="*/ 28575 w 609600"/>
                      <a:gd name="connsiteY1" fmla="*/ 57150 h 671512"/>
                      <a:gd name="connsiteX2" fmla="*/ 609600 w 609600"/>
                      <a:gd name="connsiteY2" fmla="*/ 0 h 671512"/>
                      <a:gd name="connsiteX3" fmla="*/ 490537 w 609600"/>
                      <a:gd name="connsiteY3" fmla="*/ 438150 h 671512"/>
                      <a:gd name="connsiteX4" fmla="*/ 76200 w 609600"/>
                      <a:gd name="connsiteY4" fmla="*/ 471487 h 671512"/>
                      <a:gd name="connsiteX5" fmla="*/ 52387 w 609600"/>
                      <a:gd name="connsiteY5" fmla="*/ 585787 h 671512"/>
                      <a:gd name="connsiteX6" fmla="*/ 457200 w 609600"/>
                      <a:gd name="connsiteY6" fmla="*/ 552450 h 671512"/>
                      <a:gd name="connsiteX7" fmla="*/ 423862 w 609600"/>
                      <a:gd name="connsiteY7" fmla="*/ 671512 h 671512"/>
                      <a:gd name="connsiteX8" fmla="*/ 423862 w 609600"/>
                      <a:gd name="connsiteY8" fmla="*/ 671512 h 671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9600" h="671512">
                        <a:moveTo>
                          <a:pt x="0" y="157162"/>
                        </a:moveTo>
                        <a:lnTo>
                          <a:pt x="28575" y="57150"/>
                        </a:lnTo>
                        <a:lnTo>
                          <a:pt x="609600" y="0"/>
                        </a:lnTo>
                        <a:lnTo>
                          <a:pt x="490537" y="438150"/>
                        </a:lnTo>
                        <a:lnTo>
                          <a:pt x="76200" y="471487"/>
                        </a:lnTo>
                        <a:lnTo>
                          <a:pt x="52387" y="585787"/>
                        </a:lnTo>
                        <a:lnTo>
                          <a:pt x="457200" y="552450"/>
                        </a:lnTo>
                        <a:lnTo>
                          <a:pt x="423862" y="671512"/>
                        </a:lnTo>
                        <a:lnTo>
                          <a:pt x="423862" y="6715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9A532C55-54D0-472C-9F8A-0DA040162A0B}"/>
                      </a:ext>
                    </a:extLst>
                  </p:cNvPr>
                  <p:cNvSpPr/>
                  <p:nvPr/>
                </p:nvSpPr>
                <p:spPr>
                  <a:xfrm>
                    <a:off x="5221485" y="3560186"/>
                    <a:ext cx="414338" cy="428625"/>
                  </a:xfrm>
                  <a:custGeom>
                    <a:avLst/>
                    <a:gdLst>
                      <a:gd name="connsiteX0" fmla="*/ 204788 w 552450"/>
                      <a:gd name="connsiteY0" fmla="*/ 28575 h 571500"/>
                      <a:gd name="connsiteX1" fmla="*/ 552450 w 552450"/>
                      <a:gd name="connsiteY1" fmla="*/ 0 h 571500"/>
                      <a:gd name="connsiteX2" fmla="*/ 519113 w 552450"/>
                      <a:gd name="connsiteY2" fmla="*/ 114300 h 571500"/>
                      <a:gd name="connsiteX3" fmla="*/ 109538 w 552450"/>
                      <a:gd name="connsiteY3" fmla="*/ 147638 h 571500"/>
                      <a:gd name="connsiteX4" fmla="*/ 0 w 552450"/>
                      <a:gd name="connsiteY4" fmla="*/ 571500 h 571500"/>
                      <a:gd name="connsiteX5" fmla="*/ 528638 w 552450"/>
                      <a:gd name="connsiteY5" fmla="*/ 53340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2450" h="571500">
                        <a:moveTo>
                          <a:pt x="204788" y="28575"/>
                        </a:moveTo>
                        <a:lnTo>
                          <a:pt x="552450" y="0"/>
                        </a:lnTo>
                        <a:lnTo>
                          <a:pt x="519113" y="114300"/>
                        </a:lnTo>
                        <a:lnTo>
                          <a:pt x="109538" y="147638"/>
                        </a:lnTo>
                        <a:lnTo>
                          <a:pt x="0" y="571500"/>
                        </a:lnTo>
                        <a:lnTo>
                          <a:pt x="528638" y="5334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4A78E8C0-7CF6-44E5-8DF1-85CD754A834C}"/>
                      </a:ext>
                    </a:extLst>
                  </p:cNvPr>
                  <p:cNvSpPr/>
                  <p:nvPr/>
                </p:nvSpPr>
                <p:spPr>
                  <a:xfrm>
                    <a:off x="5689401" y="3410167"/>
                    <a:ext cx="357188" cy="867966"/>
                  </a:xfrm>
                  <a:custGeom>
                    <a:avLst/>
                    <a:gdLst>
                      <a:gd name="connsiteX0" fmla="*/ 185737 w 476250"/>
                      <a:gd name="connsiteY0" fmla="*/ 1081088 h 1157288"/>
                      <a:gd name="connsiteX1" fmla="*/ 476250 w 476250"/>
                      <a:gd name="connsiteY1" fmla="*/ 0 h 1157288"/>
                      <a:gd name="connsiteX2" fmla="*/ 309562 w 476250"/>
                      <a:gd name="connsiteY2" fmla="*/ 14288 h 1157288"/>
                      <a:gd name="connsiteX3" fmla="*/ 0 w 476250"/>
                      <a:gd name="connsiteY3" fmla="*/ 1157288 h 1157288"/>
                      <a:gd name="connsiteX4" fmla="*/ 133350 w 476250"/>
                      <a:gd name="connsiteY4" fmla="*/ 1152525 h 1157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50" h="1157288">
                        <a:moveTo>
                          <a:pt x="185737" y="1081088"/>
                        </a:moveTo>
                        <a:lnTo>
                          <a:pt x="476250" y="0"/>
                        </a:lnTo>
                        <a:lnTo>
                          <a:pt x="309562" y="14288"/>
                        </a:lnTo>
                        <a:lnTo>
                          <a:pt x="0" y="1157288"/>
                        </a:lnTo>
                        <a:lnTo>
                          <a:pt x="133350" y="1152525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5EA6C2F-603E-4085-889E-BE518F66A7ED}"/>
                    </a:ext>
                  </a:extLst>
                </p:cNvPr>
                <p:cNvSpPr txBox="1"/>
                <p:nvPr/>
              </p:nvSpPr>
              <p:spPr>
                <a:xfrm>
                  <a:off x="4736409" y="3471499"/>
                  <a:ext cx="2954445" cy="9601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1.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지난 여름 바닷가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2.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너와 나 단둘이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3.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파도에 취해서 노래하며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4.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같은 꿈을 꾸었지</a:t>
                  </a:r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3542F8A3-218D-4769-863B-868C818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14470">
                  <a:off x="6444117" y="2633141"/>
                  <a:ext cx="1479589" cy="986393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91555962-83DC-490C-83CD-220B0879E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15"/>
                <a:stretch>
                  <a:fillRect/>
                </a:stretch>
              </p:blipFill>
              <p:spPr>
                <a:xfrm rot="20217596" flipV="1">
                  <a:off x="4057050" y="2543018"/>
                  <a:ext cx="1166691" cy="949859"/>
                </a:xfrm>
                <a:custGeom>
                  <a:avLst/>
                  <a:gdLst>
                    <a:gd name="connsiteX0" fmla="*/ 1366415 w 1366415"/>
                    <a:gd name="connsiteY0" fmla="*/ 1112465 h 1112465"/>
                    <a:gd name="connsiteX1" fmla="*/ 1366415 w 1366415"/>
                    <a:gd name="connsiteY1" fmla="*/ 0 h 1112465"/>
                    <a:gd name="connsiteX2" fmla="*/ 0 w 1366415"/>
                    <a:gd name="connsiteY2" fmla="*/ 0 h 1112465"/>
                    <a:gd name="connsiteX3" fmla="*/ 1697 w 1366415"/>
                    <a:gd name="connsiteY3" fmla="*/ 11198 h 1112465"/>
                    <a:gd name="connsiteX4" fmla="*/ 100945 w 1366415"/>
                    <a:gd name="connsiteY4" fmla="*/ 330168 h 1112465"/>
                    <a:gd name="connsiteX5" fmla="*/ 721012 w 1366415"/>
                    <a:gd name="connsiteY5" fmla="*/ 1068460 h 1112465"/>
                    <a:gd name="connsiteX6" fmla="*/ 796707 w 1366415"/>
                    <a:gd name="connsiteY6" fmla="*/ 1112465 h 1112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415" h="1112465">
                      <a:moveTo>
                        <a:pt x="1366415" y="1112465"/>
                      </a:moveTo>
                      <a:lnTo>
                        <a:pt x="1366415" y="0"/>
                      </a:lnTo>
                      <a:lnTo>
                        <a:pt x="0" y="0"/>
                      </a:lnTo>
                      <a:lnTo>
                        <a:pt x="1697" y="11198"/>
                      </a:lnTo>
                      <a:cubicBezTo>
                        <a:pt x="23498" y="118590"/>
                        <a:pt x="56386" y="225397"/>
                        <a:pt x="100945" y="330168"/>
                      </a:cubicBezTo>
                      <a:cubicBezTo>
                        <a:pt x="234623" y="644481"/>
                        <a:pt x="454359" y="895839"/>
                        <a:pt x="721012" y="1068460"/>
                      </a:cubicBezTo>
                      <a:lnTo>
                        <a:pt x="796707" y="111246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0237388-F160-4922-ABF1-955086A08E46}"/>
                </a:ext>
              </a:extLst>
            </p:cNvPr>
            <p:cNvGrpSpPr/>
            <p:nvPr/>
          </p:nvGrpSpPr>
          <p:grpSpPr>
            <a:xfrm>
              <a:off x="5033697" y="457368"/>
              <a:ext cx="5961872" cy="5961872"/>
              <a:chOff x="4990776" y="473500"/>
              <a:chExt cx="6032811" cy="6032811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7094D7F-1959-42F4-AF43-608A66DFF635}"/>
                  </a:ext>
                </a:extLst>
              </p:cNvPr>
              <p:cNvSpPr/>
              <p:nvPr/>
            </p:nvSpPr>
            <p:spPr>
              <a:xfrm>
                <a:off x="4990776" y="473500"/>
                <a:ext cx="6032811" cy="603281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241D74B-5432-4EDB-BEBF-C6265F784060}"/>
                  </a:ext>
                </a:extLst>
              </p:cNvPr>
              <p:cNvSpPr/>
              <p:nvPr/>
            </p:nvSpPr>
            <p:spPr>
              <a:xfrm>
                <a:off x="5095330" y="578054"/>
                <a:ext cx="5823703" cy="58237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DF490E-E5CE-439E-942F-63024AC8E88B}"/>
                  </a:ext>
                </a:extLst>
              </p:cNvPr>
              <p:cNvSpPr/>
              <p:nvPr/>
            </p:nvSpPr>
            <p:spPr>
              <a:xfrm>
                <a:off x="5190580" y="673304"/>
                <a:ext cx="5633203" cy="56332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BAEC979-1415-47A3-81BF-44C5D959B819}"/>
                  </a:ext>
                </a:extLst>
              </p:cNvPr>
              <p:cNvSpPr/>
              <p:nvPr/>
            </p:nvSpPr>
            <p:spPr>
              <a:xfrm>
                <a:off x="5279765" y="762489"/>
                <a:ext cx="5454832" cy="545483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84D4B6F-A62A-4A89-AF49-FA9F65738B64}"/>
                  </a:ext>
                </a:extLst>
              </p:cNvPr>
              <p:cNvSpPr/>
              <p:nvPr/>
            </p:nvSpPr>
            <p:spPr>
              <a:xfrm>
                <a:off x="5374961" y="857685"/>
                <a:ext cx="5264440" cy="526444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C676A726-1FD1-40EC-A480-E48ECF2A0422}"/>
                  </a:ext>
                </a:extLst>
              </p:cNvPr>
              <p:cNvSpPr/>
              <p:nvPr/>
            </p:nvSpPr>
            <p:spPr>
              <a:xfrm>
                <a:off x="5470885" y="953609"/>
                <a:ext cx="5072593" cy="507259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1EB49807-2EA4-4630-A877-797B60E93649}"/>
                  </a:ext>
                </a:extLst>
              </p:cNvPr>
              <p:cNvSpPr/>
              <p:nvPr/>
            </p:nvSpPr>
            <p:spPr>
              <a:xfrm>
                <a:off x="5570753" y="1053477"/>
                <a:ext cx="4872857" cy="487285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46E5F93-0CC2-45E9-8A6D-7CDB8358B6C4}"/>
                  </a:ext>
                </a:extLst>
              </p:cNvPr>
              <p:cNvSpPr/>
              <p:nvPr/>
            </p:nvSpPr>
            <p:spPr>
              <a:xfrm>
                <a:off x="5670763" y="1153487"/>
                <a:ext cx="4672836" cy="467283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B6289CF-03AF-4F49-A765-4D272727FEEF}"/>
                  </a:ext>
                </a:extLst>
              </p:cNvPr>
              <p:cNvSpPr/>
              <p:nvPr/>
            </p:nvSpPr>
            <p:spPr>
              <a:xfrm>
                <a:off x="5762420" y="1245144"/>
                <a:ext cx="4489522" cy="448952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DDB37E1-600A-42FF-BDF0-60B842B2800A}"/>
                  </a:ext>
                </a:extLst>
              </p:cNvPr>
              <p:cNvSpPr/>
              <p:nvPr/>
            </p:nvSpPr>
            <p:spPr>
              <a:xfrm>
                <a:off x="5859066" y="1341790"/>
                <a:ext cx="4296230" cy="429623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4586DFE4-A778-4F9D-8B56-BDBDC71E69FC}"/>
                  </a:ext>
                </a:extLst>
              </p:cNvPr>
              <p:cNvSpPr/>
              <p:nvPr/>
            </p:nvSpPr>
            <p:spPr>
              <a:xfrm>
                <a:off x="5954181" y="1436905"/>
                <a:ext cx="4106001" cy="410600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65E1E49C-F9A0-40BB-820C-3B09B18016D8}"/>
                  </a:ext>
                </a:extLst>
              </p:cNvPr>
              <p:cNvSpPr/>
              <p:nvPr/>
            </p:nvSpPr>
            <p:spPr>
              <a:xfrm>
                <a:off x="6047308" y="1530032"/>
                <a:ext cx="3919747" cy="391974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D1E3A12-9C59-40F4-AAE3-523E9A492FD9}"/>
                  </a:ext>
                </a:extLst>
              </p:cNvPr>
              <p:cNvSpPr/>
              <p:nvPr/>
            </p:nvSpPr>
            <p:spPr>
              <a:xfrm>
                <a:off x="6147692" y="1630416"/>
                <a:ext cx="3718979" cy="3718979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BEE96F36-8D05-4F43-84F5-D45E85C8C000}"/>
                  </a:ext>
                </a:extLst>
              </p:cNvPr>
              <p:cNvSpPr/>
              <p:nvPr/>
            </p:nvSpPr>
            <p:spPr>
              <a:xfrm>
                <a:off x="6262668" y="1745392"/>
                <a:ext cx="3489027" cy="348902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920456-61E8-4C68-8E73-12F8E0AB8CA8}"/>
              </a:ext>
            </a:extLst>
          </p:cNvPr>
          <p:cNvSpPr/>
          <p:nvPr/>
        </p:nvSpPr>
        <p:spPr>
          <a:xfrm>
            <a:off x="8825981" y="4663298"/>
            <a:ext cx="692656" cy="17560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190500" dist="1270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67EA4B2-3A51-42A5-8BDE-07D3DE02DFF6}"/>
              </a:ext>
            </a:extLst>
          </p:cNvPr>
          <p:cNvCxnSpPr>
            <a:cxnSpLocks/>
          </p:cNvCxnSpPr>
          <p:nvPr/>
        </p:nvCxnSpPr>
        <p:spPr>
          <a:xfrm>
            <a:off x="9259393" y="5037008"/>
            <a:ext cx="0" cy="1008653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8AF94B-78C9-4CDB-A3CC-77C5FEBCA463}"/>
              </a:ext>
            </a:extLst>
          </p:cNvPr>
          <p:cNvSpPr/>
          <p:nvPr/>
        </p:nvSpPr>
        <p:spPr>
          <a:xfrm>
            <a:off x="9098125" y="5872856"/>
            <a:ext cx="322536" cy="238530"/>
          </a:xfrm>
          <a:prstGeom prst="rect">
            <a:avLst/>
          </a:prstGeom>
          <a:gradFill>
            <a:gsLst>
              <a:gs pos="5000">
                <a:schemeClr val="tx1">
                  <a:lumMod val="75000"/>
                  <a:lumOff val="25000"/>
                </a:schemeClr>
              </a:gs>
              <a:gs pos="100000">
                <a:srgbClr val="0F0F0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D65D81-F8B1-4118-B7B8-7399854BD0AD}"/>
              </a:ext>
            </a:extLst>
          </p:cNvPr>
          <p:cNvSpPr/>
          <p:nvPr/>
        </p:nvSpPr>
        <p:spPr>
          <a:xfrm>
            <a:off x="8919600" y="5043821"/>
            <a:ext cx="61041" cy="6104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3414FA-C3D1-4639-BED7-28F198C5F768}"/>
              </a:ext>
            </a:extLst>
          </p:cNvPr>
          <p:cNvSpPr/>
          <p:nvPr/>
        </p:nvSpPr>
        <p:spPr>
          <a:xfrm>
            <a:off x="3271468" y="5708525"/>
            <a:ext cx="735887" cy="735887"/>
          </a:xfrm>
          <a:prstGeom prst="ellipse">
            <a:avLst/>
          </a:prstGeom>
          <a:gradFill>
            <a:gsLst>
              <a:gs pos="5000">
                <a:schemeClr val="tx1">
                  <a:lumMod val="75000"/>
                  <a:lumOff val="25000"/>
                </a:schemeClr>
              </a:gs>
              <a:gs pos="100000">
                <a:srgbClr val="0F0F0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E268AC-BBD4-4190-8FA5-EEB68C80943D}"/>
              </a:ext>
            </a:extLst>
          </p:cNvPr>
          <p:cNvSpPr/>
          <p:nvPr/>
        </p:nvSpPr>
        <p:spPr>
          <a:xfrm>
            <a:off x="3277153" y="407098"/>
            <a:ext cx="201849" cy="201849"/>
          </a:xfrm>
          <a:prstGeom prst="ellipse">
            <a:avLst/>
          </a:prstGeom>
          <a:solidFill>
            <a:schemeClr val="bg2">
              <a:lumMod val="25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D5EA90-AC1E-4466-8CDE-04EA6B468795}"/>
              </a:ext>
            </a:extLst>
          </p:cNvPr>
          <p:cNvSpPr/>
          <p:nvPr/>
        </p:nvSpPr>
        <p:spPr>
          <a:xfrm>
            <a:off x="3617698" y="400607"/>
            <a:ext cx="201849" cy="201849"/>
          </a:xfrm>
          <a:prstGeom prst="ellipse">
            <a:avLst/>
          </a:prstGeom>
          <a:noFill/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5C3F5F-6664-4CE2-94D4-2A0C42B0941D}"/>
              </a:ext>
            </a:extLst>
          </p:cNvPr>
          <p:cNvSpPr/>
          <p:nvPr/>
        </p:nvSpPr>
        <p:spPr>
          <a:xfrm>
            <a:off x="3958243" y="413588"/>
            <a:ext cx="201849" cy="201849"/>
          </a:xfrm>
          <a:prstGeom prst="ellipse">
            <a:avLst/>
          </a:prstGeom>
          <a:noFill/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79B24ED-2DEF-4C58-B9E9-40EBD1191DF8}"/>
              </a:ext>
            </a:extLst>
          </p:cNvPr>
          <p:cNvSpPr/>
          <p:nvPr/>
        </p:nvSpPr>
        <p:spPr>
          <a:xfrm>
            <a:off x="3313985" y="5751042"/>
            <a:ext cx="650852" cy="65085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C0B990A-CFAB-4BD1-906E-401737DAADCE}"/>
              </a:ext>
            </a:extLst>
          </p:cNvPr>
          <p:cNvSpPr/>
          <p:nvPr/>
        </p:nvSpPr>
        <p:spPr>
          <a:xfrm rot="21216782">
            <a:off x="8456436" y="1019972"/>
            <a:ext cx="978826" cy="97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chilly" dir="t">
              <a:rot lat="0" lon="0" rev="4800000"/>
            </a:lightRig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800DBC5-3237-4DF4-9FEC-A0B600B03EBE}"/>
              </a:ext>
            </a:extLst>
          </p:cNvPr>
          <p:cNvGrpSpPr/>
          <p:nvPr/>
        </p:nvGrpSpPr>
        <p:grpSpPr>
          <a:xfrm rot="19800000">
            <a:off x="8036150" y="426765"/>
            <a:ext cx="1811809" cy="3489355"/>
            <a:chOff x="7763955" y="415849"/>
            <a:chExt cx="1811809" cy="3489355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261CD4EB-1BF9-4126-8227-E057B1AE4984}"/>
                </a:ext>
              </a:extLst>
            </p:cNvPr>
            <p:cNvGrpSpPr/>
            <p:nvPr/>
          </p:nvGrpSpPr>
          <p:grpSpPr>
            <a:xfrm>
              <a:off x="8494089" y="415849"/>
              <a:ext cx="1081675" cy="3488074"/>
              <a:chOff x="8494089" y="415849"/>
              <a:chExt cx="1081675" cy="3488074"/>
            </a:xfrm>
          </p:grpSpPr>
          <p:sp>
            <p:nvSpPr>
              <p:cNvPr id="128" name="직사각형 1">
                <a:extLst>
                  <a:ext uri="{FF2B5EF4-FFF2-40B4-BE49-F238E27FC236}">
                    <a16:creationId xmlns:a16="http://schemas.microsoft.com/office/drawing/2014/main" id="{D3976FA0-E533-43E7-AB4E-AC619CA6204B}"/>
                  </a:ext>
                </a:extLst>
              </p:cNvPr>
              <p:cNvSpPr/>
              <p:nvPr/>
            </p:nvSpPr>
            <p:spPr>
              <a:xfrm rot="17616782">
                <a:off x="7504871" y="2510539"/>
                <a:ext cx="2382602" cy="404166"/>
              </a:xfrm>
              <a:custGeom>
                <a:avLst/>
                <a:gdLst>
                  <a:gd name="connsiteX0" fmla="*/ 0 w 2382602"/>
                  <a:gd name="connsiteY0" fmla="*/ 0 h 83217"/>
                  <a:gd name="connsiteX1" fmla="*/ 2382602 w 2382602"/>
                  <a:gd name="connsiteY1" fmla="*/ 0 h 83217"/>
                  <a:gd name="connsiteX2" fmla="*/ 2382602 w 2382602"/>
                  <a:gd name="connsiteY2" fmla="*/ 83217 h 83217"/>
                  <a:gd name="connsiteX3" fmla="*/ 0 w 2382602"/>
                  <a:gd name="connsiteY3" fmla="*/ 83217 h 83217"/>
                  <a:gd name="connsiteX4" fmla="*/ 0 w 2382602"/>
                  <a:gd name="connsiteY4" fmla="*/ 0 h 83217"/>
                  <a:gd name="connsiteX0" fmla="*/ 0 w 2382602"/>
                  <a:gd name="connsiteY0" fmla="*/ 0 h 173076"/>
                  <a:gd name="connsiteX1" fmla="*/ 2382602 w 2382602"/>
                  <a:gd name="connsiteY1" fmla="*/ 0 h 173076"/>
                  <a:gd name="connsiteX2" fmla="*/ 2382602 w 2382602"/>
                  <a:gd name="connsiteY2" fmla="*/ 83217 h 173076"/>
                  <a:gd name="connsiteX3" fmla="*/ 0 w 2382602"/>
                  <a:gd name="connsiteY3" fmla="*/ 83217 h 173076"/>
                  <a:gd name="connsiteX4" fmla="*/ 0 w 2382602"/>
                  <a:gd name="connsiteY4" fmla="*/ 0 h 173076"/>
                  <a:gd name="connsiteX0" fmla="*/ 0 w 2382602"/>
                  <a:gd name="connsiteY0" fmla="*/ 0 h 276037"/>
                  <a:gd name="connsiteX1" fmla="*/ 2382602 w 2382602"/>
                  <a:gd name="connsiteY1" fmla="*/ 0 h 276037"/>
                  <a:gd name="connsiteX2" fmla="*/ 2382602 w 2382602"/>
                  <a:gd name="connsiteY2" fmla="*/ 83217 h 276037"/>
                  <a:gd name="connsiteX3" fmla="*/ 0 w 2382602"/>
                  <a:gd name="connsiteY3" fmla="*/ 83217 h 276037"/>
                  <a:gd name="connsiteX4" fmla="*/ 0 w 2382602"/>
                  <a:gd name="connsiteY4" fmla="*/ 0 h 276037"/>
                  <a:gd name="connsiteX0" fmla="*/ 0 w 2382602"/>
                  <a:gd name="connsiteY0" fmla="*/ 0 h 412824"/>
                  <a:gd name="connsiteX1" fmla="*/ 2382602 w 2382602"/>
                  <a:gd name="connsiteY1" fmla="*/ 0 h 412824"/>
                  <a:gd name="connsiteX2" fmla="*/ 2382602 w 2382602"/>
                  <a:gd name="connsiteY2" fmla="*/ 83217 h 412824"/>
                  <a:gd name="connsiteX3" fmla="*/ 0 w 2382602"/>
                  <a:gd name="connsiteY3" fmla="*/ 83217 h 412824"/>
                  <a:gd name="connsiteX4" fmla="*/ 0 w 2382602"/>
                  <a:gd name="connsiteY4" fmla="*/ 0 h 412824"/>
                  <a:gd name="connsiteX0" fmla="*/ 0 w 2382602"/>
                  <a:gd name="connsiteY0" fmla="*/ 0 h 412824"/>
                  <a:gd name="connsiteX1" fmla="*/ 2382602 w 2382602"/>
                  <a:gd name="connsiteY1" fmla="*/ 0 h 412824"/>
                  <a:gd name="connsiteX2" fmla="*/ 2382602 w 2382602"/>
                  <a:gd name="connsiteY2" fmla="*/ 83217 h 412824"/>
                  <a:gd name="connsiteX3" fmla="*/ 0 w 2382602"/>
                  <a:gd name="connsiteY3" fmla="*/ 83217 h 412824"/>
                  <a:gd name="connsiteX4" fmla="*/ 0 w 2382602"/>
                  <a:gd name="connsiteY4" fmla="*/ 0 h 412824"/>
                  <a:gd name="connsiteX0" fmla="*/ 0 w 2382602"/>
                  <a:gd name="connsiteY0" fmla="*/ 3926 h 416750"/>
                  <a:gd name="connsiteX1" fmla="*/ 2382602 w 2382602"/>
                  <a:gd name="connsiteY1" fmla="*/ 3926 h 416750"/>
                  <a:gd name="connsiteX2" fmla="*/ 2382602 w 2382602"/>
                  <a:gd name="connsiteY2" fmla="*/ 87143 h 416750"/>
                  <a:gd name="connsiteX3" fmla="*/ 0 w 2382602"/>
                  <a:gd name="connsiteY3" fmla="*/ 87143 h 416750"/>
                  <a:gd name="connsiteX4" fmla="*/ 0 w 2382602"/>
                  <a:gd name="connsiteY4" fmla="*/ 3926 h 416750"/>
                  <a:gd name="connsiteX0" fmla="*/ 0 w 2382602"/>
                  <a:gd name="connsiteY0" fmla="*/ 3926 h 407431"/>
                  <a:gd name="connsiteX1" fmla="*/ 2382602 w 2382602"/>
                  <a:gd name="connsiteY1" fmla="*/ 3926 h 407431"/>
                  <a:gd name="connsiteX2" fmla="*/ 2382602 w 2382602"/>
                  <a:gd name="connsiteY2" fmla="*/ 87143 h 407431"/>
                  <a:gd name="connsiteX3" fmla="*/ 0 w 2382602"/>
                  <a:gd name="connsiteY3" fmla="*/ 87143 h 407431"/>
                  <a:gd name="connsiteX4" fmla="*/ 0 w 2382602"/>
                  <a:gd name="connsiteY4" fmla="*/ 3926 h 407431"/>
                  <a:gd name="connsiteX0" fmla="*/ 47214 w 2382602"/>
                  <a:gd name="connsiteY0" fmla="*/ 0 h 413167"/>
                  <a:gd name="connsiteX1" fmla="*/ 2382602 w 2382602"/>
                  <a:gd name="connsiteY1" fmla="*/ 9662 h 413167"/>
                  <a:gd name="connsiteX2" fmla="*/ 2382602 w 2382602"/>
                  <a:gd name="connsiteY2" fmla="*/ 92879 h 413167"/>
                  <a:gd name="connsiteX3" fmla="*/ 0 w 2382602"/>
                  <a:gd name="connsiteY3" fmla="*/ 92879 h 413167"/>
                  <a:gd name="connsiteX4" fmla="*/ 47214 w 2382602"/>
                  <a:gd name="connsiteY4" fmla="*/ 0 h 413167"/>
                  <a:gd name="connsiteX0" fmla="*/ 53524 w 2382602"/>
                  <a:gd name="connsiteY0" fmla="*/ 32464 h 407292"/>
                  <a:gd name="connsiteX1" fmla="*/ 2382602 w 2382602"/>
                  <a:gd name="connsiteY1" fmla="*/ 3787 h 407292"/>
                  <a:gd name="connsiteX2" fmla="*/ 2382602 w 2382602"/>
                  <a:gd name="connsiteY2" fmla="*/ 87004 h 407292"/>
                  <a:gd name="connsiteX3" fmla="*/ 0 w 2382602"/>
                  <a:gd name="connsiteY3" fmla="*/ 87004 h 407292"/>
                  <a:gd name="connsiteX4" fmla="*/ 53524 w 2382602"/>
                  <a:gd name="connsiteY4" fmla="*/ 32464 h 407292"/>
                  <a:gd name="connsiteX0" fmla="*/ 53524 w 2382602"/>
                  <a:gd name="connsiteY0" fmla="*/ 29338 h 404166"/>
                  <a:gd name="connsiteX1" fmla="*/ 2382602 w 2382602"/>
                  <a:gd name="connsiteY1" fmla="*/ 661 h 404166"/>
                  <a:gd name="connsiteX2" fmla="*/ 2382602 w 2382602"/>
                  <a:gd name="connsiteY2" fmla="*/ 83878 h 404166"/>
                  <a:gd name="connsiteX3" fmla="*/ 0 w 2382602"/>
                  <a:gd name="connsiteY3" fmla="*/ 83878 h 404166"/>
                  <a:gd name="connsiteX4" fmla="*/ 53524 w 2382602"/>
                  <a:gd name="connsiteY4" fmla="*/ 2933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602" h="404166">
                    <a:moveTo>
                      <a:pt x="53524" y="29338"/>
                    </a:moveTo>
                    <a:cubicBezTo>
                      <a:pt x="1315808" y="718162"/>
                      <a:pt x="1355301" y="-25149"/>
                      <a:pt x="2382602" y="661"/>
                    </a:cubicBezTo>
                    <a:lnTo>
                      <a:pt x="2382602" y="83878"/>
                    </a:lnTo>
                    <a:cubicBezTo>
                      <a:pt x="1449273" y="41021"/>
                      <a:pt x="1292764" y="825495"/>
                      <a:pt x="0" y="83878"/>
                    </a:cubicBezTo>
                    <a:lnTo>
                      <a:pt x="53524" y="29338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32D8F0A-7F87-4564-A8E2-0947269CBE23}"/>
                  </a:ext>
                </a:extLst>
              </p:cNvPr>
              <p:cNvSpPr/>
              <p:nvPr/>
            </p:nvSpPr>
            <p:spPr>
              <a:xfrm rot="1186351">
                <a:off x="9117850" y="855152"/>
                <a:ext cx="84728" cy="6232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425FC9FC-0DD6-4784-B6CF-9D3BCCC4CE31}"/>
                  </a:ext>
                </a:extLst>
              </p:cNvPr>
              <p:cNvSpPr/>
              <p:nvPr/>
            </p:nvSpPr>
            <p:spPr>
              <a:xfrm rot="21216782">
                <a:off x="8843709" y="1423438"/>
                <a:ext cx="329860" cy="32986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793FE1C-253E-4860-BFBD-9872F54CF214}"/>
                  </a:ext>
                </a:extLst>
              </p:cNvPr>
              <p:cNvSpPr/>
              <p:nvPr/>
            </p:nvSpPr>
            <p:spPr>
              <a:xfrm rot="1416782">
                <a:off x="9151108" y="415849"/>
                <a:ext cx="424656" cy="558106"/>
              </a:xfrm>
              <a:prstGeom prst="rect">
                <a:avLst/>
              </a:prstGeom>
              <a:gradFill flip="none" rotWithShape="1">
                <a:gsLst>
                  <a:gs pos="69000">
                    <a:schemeClr val="tx1"/>
                  </a:gs>
                  <a:gs pos="5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2E499F3-5593-483F-911D-317C2EC5344A}"/>
                </a:ext>
              </a:extLst>
            </p:cNvPr>
            <p:cNvSpPr/>
            <p:nvPr/>
          </p:nvSpPr>
          <p:spPr>
            <a:xfrm rot="19416782">
              <a:off x="7763955" y="3686317"/>
              <a:ext cx="427137" cy="218887"/>
            </a:xfrm>
            <a:prstGeom prst="rect">
              <a:avLst/>
            </a:prstGeom>
            <a:gradFill>
              <a:gsLst>
                <a:gs pos="5000">
                  <a:srgbClr val="2C2C2C"/>
                </a:gs>
                <a:gs pos="100000">
                  <a:schemeClr val="tx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직사각형 7">
            <a:extLst>
              <a:ext uri="{FF2B5EF4-FFF2-40B4-BE49-F238E27FC236}">
                <a16:creationId xmlns:a16="http://schemas.microsoft.com/office/drawing/2014/main" id="{A4F0C992-C375-463B-B1C4-782192BDAA0F}"/>
              </a:ext>
            </a:extLst>
          </p:cNvPr>
          <p:cNvSpPr/>
          <p:nvPr/>
        </p:nvSpPr>
        <p:spPr>
          <a:xfrm>
            <a:off x="-1937005" y="347415"/>
            <a:ext cx="1635589" cy="6166120"/>
          </a:xfrm>
          <a:custGeom>
            <a:avLst/>
            <a:gdLst>
              <a:gd name="connsiteX0" fmla="*/ 0 w 1553856"/>
              <a:gd name="connsiteY0" fmla="*/ 0 h 6166120"/>
              <a:gd name="connsiteX1" fmla="*/ 1553856 w 1553856"/>
              <a:gd name="connsiteY1" fmla="*/ 0 h 6166120"/>
              <a:gd name="connsiteX2" fmla="*/ 1553856 w 1553856"/>
              <a:gd name="connsiteY2" fmla="*/ 6166120 h 6166120"/>
              <a:gd name="connsiteX3" fmla="*/ 0 w 1553856"/>
              <a:gd name="connsiteY3" fmla="*/ 6166120 h 6166120"/>
              <a:gd name="connsiteX4" fmla="*/ 0 w 1553856"/>
              <a:gd name="connsiteY4" fmla="*/ 0 h 6166120"/>
              <a:gd name="connsiteX0" fmla="*/ 0 w 1579659"/>
              <a:gd name="connsiteY0" fmla="*/ 0 h 6166120"/>
              <a:gd name="connsiteX1" fmla="*/ 1553856 w 1579659"/>
              <a:gd name="connsiteY1" fmla="*/ 0 h 6166120"/>
              <a:gd name="connsiteX2" fmla="*/ 1553856 w 1579659"/>
              <a:gd name="connsiteY2" fmla="*/ 6166120 h 6166120"/>
              <a:gd name="connsiteX3" fmla="*/ 0 w 1579659"/>
              <a:gd name="connsiteY3" fmla="*/ 6166120 h 6166120"/>
              <a:gd name="connsiteX4" fmla="*/ 0 w 1579659"/>
              <a:gd name="connsiteY4" fmla="*/ 0 h 6166120"/>
              <a:gd name="connsiteX0" fmla="*/ 0 w 1614802"/>
              <a:gd name="connsiteY0" fmla="*/ 0 h 6166120"/>
              <a:gd name="connsiteX1" fmla="*/ 1553856 w 1614802"/>
              <a:gd name="connsiteY1" fmla="*/ 0 h 6166120"/>
              <a:gd name="connsiteX2" fmla="*/ 1553856 w 1614802"/>
              <a:gd name="connsiteY2" fmla="*/ 6166120 h 6166120"/>
              <a:gd name="connsiteX3" fmla="*/ 0 w 1614802"/>
              <a:gd name="connsiteY3" fmla="*/ 6166120 h 6166120"/>
              <a:gd name="connsiteX4" fmla="*/ 0 w 1614802"/>
              <a:gd name="connsiteY4" fmla="*/ 0 h 6166120"/>
              <a:gd name="connsiteX0" fmla="*/ 0 w 1635589"/>
              <a:gd name="connsiteY0" fmla="*/ 0 h 6166120"/>
              <a:gd name="connsiteX1" fmla="*/ 1553856 w 1635589"/>
              <a:gd name="connsiteY1" fmla="*/ 0 h 6166120"/>
              <a:gd name="connsiteX2" fmla="*/ 1553856 w 1635589"/>
              <a:gd name="connsiteY2" fmla="*/ 6166120 h 6166120"/>
              <a:gd name="connsiteX3" fmla="*/ 0 w 1635589"/>
              <a:gd name="connsiteY3" fmla="*/ 6166120 h 6166120"/>
              <a:gd name="connsiteX4" fmla="*/ 0 w 1635589"/>
              <a:gd name="connsiteY4" fmla="*/ 0 h 616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589" h="6166120">
                <a:moveTo>
                  <a:pt x="0" y="0"/>
                </a:moveTo>
                <a:lnTo>
                  <a:pt x="1553856" y="0"/>
                </a:lnTo>
                <a:cubicBezTo>
                  <a:pt x="1669970" y="2069888"/>
                  <a:pt x="1655456" y="4154290"/>
                  <a:pt x="1553856" y="6166120"/>
                </a:cubicBezTo>
                <a:lnTo>
                  <a:pt x="0" y="6166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5" name="직사각형 3">
            <a:extLst>
              <a:ext uri="{FF2B5EF4-FFF2-40B4-BE49-F238E27FC236}">
                <a16:creationId xmlns:a16="http://schemas.microsoft.com/office/drawing/2014/main" id="{ABEF0F8B-0392-4DC9-9CF9-D1A9F78BA08A}"/>
              </a:ext>
            </a:extLst>
          </p:cNvPr>
          <p:cNvSpPr/>
          <p:nvPr/>
        </p:nvSpPr>
        <p:spPr>
          <a:xfrm>
            <a:off x="-8149104" y="345891"/>
            <a:ext cx="7731714" cy="6167644"/>
          </a:xfrm>
          <a:custGeom>
            <a:avLst/>
            <a:gdLst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  <a:gd name="connsiteX0" fmla="*/ 0 w 8525516"/>
              <a:gd name="connsiteY0" fmla="*/ 0 h 6870699"/>
              <a:gd name="connsiteX1" fmla="*/ 8525516 w 8525516"/>
              <a:gd name="connsiteY1" fmla="*/ 0 h 6870699"/>
              <a:gd name="connsiteX2" fmla="*/ 8525516 w 8525516"/>
              <a:gd name="connsiteY2" fmla="*/ 6870699 h 6870699"/>
              <a:gd name="connsiteX3" fmla="*/ 0 w 8525516"/>
              <a:gd name="connsiteY3" fmla="*/ 6870699 h 6870699"/>
              <a:gd name="connsiteX4" fmla="*/ 0 w 8525516"/>
              <a:gd name="connsiteY4" fmla="*/ 0 h 687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5516" h="6870699">
                <a:moveTo>
                  <a:pt x="0" y="0"/>
                </a:moveTo>
                <a:lnTo>
                  <a:pt x="8525516" y="0"/>
                </a:lnTo>
                <a:cubicBezTo>
                  <a:pt x="8392780" y="2585200"/>
                  <a:pt x="8392780" y="4727950"/>
                  <a:pt x="8525516" y="6870699"/>
                </a:cubicBezTo>
                <a:lnTo>
                  <a:pt x="0" y="68706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A5A68"/>
              </a:gs>
              <a:gs pos="100000">
                <a:srgbClr val="57869A"/>
              </a:gs>
            </a:gsLst>
            <a:lin ang="13500000" scaled="1"/>
          </a:gra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0DE48471-C481-4ACC-97AF-E97415AE8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507" y="661745"/>
            <a:ext cx="5550391" cy="5550391"/>
          </a:xfrm>
          <a:prstGeom prst="rect">
            <a:avLst/>
          </a:prstGeom>
          <a:ln w="38100">
            <a:solidFill>
              <a:srgbClr val="F3F1E9"/>
            </a:solidFill>
          </a:ln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E362B69-2E72-46F1-9F59-9ECC0682BA1D}"/>
              </a:ext>
            </a:extLst>
          </p:cNvPr>
          <p:cNvGrpSpPr/>
          <p:nvPr/>
        </p:nvGrpSpPr>
        <p:grpSpPr>
          <a:xfrm>
            <a:off x="-8026916" y="3693448"/>
            <a:ext cx="3743668" cy="1712255"/>
            <a:chOff x="2581871" y="3177995"/>
            <a:chExt cx="3980258" cy="1820464"/>
          </a:xfrm>
        </p:grpSpPr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EBFCDB6F-717A-4BBA-98A9-8140EF8F9299}"/>
                </a:ext>
              </a:extLst>
            </p:cNvPr>
            <p:cNvSpPr/>
            <p:nvPr/>
          </p:nvSpPr>
          <p:spPr>
            <a:xfrm>
              <a:off x="2581871" y="3177995"/>
              <a:ext cx="3839765" cy="1128713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CBC14C9-7F9C-4C82-B570-45F9139703B8}"/>
                </a:ext>
              </a:extLst>
            </p:cNvPr>
            <p:cNvSpPr/>
            <p:nvPr/>
          </p:nvSpPr>
          <p:spPr>
            <a:xfrm>
              <a:off x="2733079" y="3760210"/>
              <a:ext cx="3829050" cy="1109663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dk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23F2E87-08DE-4402-95A9-50F5BAC44C4F}"/>
                </a:ext>
              </a:extLst>
            </p:cNvPr>
            <p:cNvSpPr/>
            <p:nvPr/>
          </p:nvSpPr>
          <p:spPr>
            <a:xfrm>
              <a:off x="3049786" y="3578045"/>
              <a:ext cx="760810" cy="500063"/>
            </a:xfrm>
            <a:custGeom>
              <a:avLst/>
              <a:gdLst>
                <a:gd name="connsiteX0" fmla="*/ 0 w 1014413"/>
                <a:gd name="connsiteY0" fmla="*/ 666750 h 666750"/>
                <a:gd name="connsiteX1" fmla="*/ 476250 w 1014413"/>
                <a:gd name="connsiteY1" fmla="*/ 33337 h 666750"/>
                <a:gd name="connsiteX2" fmla="*/ 585788 w 1014413"/>
                <a:gd name="connsiteY2" fmla="*/ 366712 h 666750"/>
                <a:gd name="connsiteX3" fmla="*/ 866775 w 1014413"/>
                <a:gd name="connsiteY3" fmla="*/ 0 h 666750"/>
                <a:gd name="connsiteX4" fmla="*/ 1014413 w 1014413"/>
                <a:gd name="connsiteY4" fmla="*/ 566737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13" h="666750">
                  <a:moveTo>
                    <a:pt x="0" y="666750"/>
                  </a:moveTo>
                  <a:lnTo>
                    <a:pt x="476250" y="33337"/>
                  </a:lnTo>
                  <a:lnTo>
                    <a:pt x="585788" y="366712"/>
                  </a:lnTo>
                  <a:lnTo>
                    <a:pt x="866775" y="0"/>
                  </a:lnTo>
                  <a:lnTo>
                    <a:pt x="1014413" y="5667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2F0B200C-CCD9-4102-8DD4-5565B75B1BF1}"/>
                </a:ext>
              </a:extLst>
            </p:cNvPr>
            <p:cNvSpPr/>
            <p:nvPr/>
          </p:nvSpPr>
          <p:spPr>
            <a:xfrm>
              <a:off x="3056930" y="3835221"/>
              <a:ext cx="746522" cy="339328"/>
            </a:xfrm>
            <a:custGeom>
              <a:avLst/>
              <a:gdLst>
                <a:gd name="connsiteX0" fmla="*/ 0 w 995363"/>
                <a:gd name="connsiteY0" fmla="*/ 390525 h 452437"/>
                <a:gd name="connsiteX1" fmla="*/ 80963 w 995363"/>
                <a:gd name="connsiteY1" fmla="*/ 452437 h 452437"/>
                <a:gd name="connsiteX2" fmla="*/ 376238 w 995363"/>
                <a:gd name="connsiteY2" fmla="*/ 42862 h 452437"/>
                <a:gd name="connsiteX3" fmla="*/ 466725 w 995363"/>
                <a:gd name="connsiteY3" fmla="*/ 404812 h 452437"/>
                <a:gd name="connsiteX4" fmla="*/ 781050 w 995363"/>
                <a:gd name="connsiteY4" fmla="*/ 0 h 452437"/>
                <a:gd name="connsiteX5" fmla="*/ 871538 w 995363"/>
                <a:gd name="connsiteY5" fmla="*/ 376237 h 452437"/>
                <a:gd name="connsiteX6" fmla="*/ 995363 w 995363"/>
                <a:gd name="connsiteY6" fmla="*/ 300037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5363" h="452437">
                  <a:moveTo>
                    <a:pt x="0" y="390525"/>
                  </a:moveTo>
                  <a:lnTo>
                    <a:pt x="80963" y="452437"/>
                  </a:lnTo>
                  <a:lnTo>
                    <a:pt x="376238" y="42862"/>
                  </a:lnTo>
                  <a:lnTo>
                    <a:pt x="466725" y="404812"/>
                  </a:lnTo>
                  <a:lnTo>
                    <a:pt x="781050" y="0"/>
                  </a:lnTo>
                  <a:lnTo>
                    <a:pt x="871538" y="376237"/>
                  </a:lnTo>
                  <a:lnTo>
                    <a:pt x="995363" y="300037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EB100EB-ECE9-4BFA-B490-02DE35FC9396}"/>
                </a:ext>
              </a:extLst>
            </p:cNvPr>
            <p:cNvSpPr/>
            <p:nvPr/>
          </p:nvSpPr>
          <p:spPr>
            <a:xfrm>
              <a:off x="3810000" y="3557803"/>
              <a:ext cx="468510" cy="878463"/>
            </a:xfrm>
            <a:custGeom>
              <a:avLst/>
              <a:gdLst>
                <a:gd name="connsiteX0" fmla="*/ 123825 w 419100"/>
                <a:gd name="connsiteY0" fmla="*/ 14288 h 1090613"/>
                <a:gd name="connsiteX1" fmla="*/ 285750 w 419100"/>
                <a:gd name="connsiteY1" fmla="*/ 0 h 1090613"/>
                <a:gd name="connsiteX2" fmla="*/ 214313 w 419100"/>
                <a:gd name="connsiteY2" fmla="*/ 261938 h 1090613"/>
                <a:gd name="connsiteX3" fmla="*/ 419100 w 419100"/>
                <a:gd name="connsiteY3" fmla="*/ 257175 h 1090613"/>
                <a:gd name="connsiteX4" fmla="*/ 371475 w 419100"/>
                <a:gd name="connsiteY4" fmla="*/ 419100 h 1090613"/>
                <a:gd name="connsiteX5" fmla="*/ 171450 w 419100"/>
                <a:gd name="connsiteY5" fmla="*/ 433388 h 1090613"/>
                <a:gd name="connsiteX6" fmla="*/ 0 w 419100"/>
                <a:gd name="connsiteY6" fmla="*/ 1090613 h 1090613"/>
                <a:gd name="connsiteX0" fmla="*/ 0 w 520700"/>
                <a:gd name="connsiteY0" fmla="*/ 1169988 h 1169988"/>
                <a:gd name="connsiteX1" fmla="*/ 387350 w 520700"/>
                <a:gd name="connsiteY1" fmla="*/ 0 h 1169988"/>
                <a:gd name="connsiteX2" fmla="*/ 315913 w 520700"/>
                <a:gd name="connsiteY2" fmla="*/ 261938 h 1169988"/>
                <a:gd name="connsiteX3" fmla="*/ 520700 w 520700"/>
                <a:gd name="connsiteY3" fmla="*/ 257175 h 1169988"/>
                <a:gd name="connsiteX4" fmla="*/ 473075 w 520700"/>
                <a:gd name="connsiteY4" fmla="*/ 419100 h 1169988"/>
                <a:gd name="connsiteX5" fmla="*/ 273050 w 520700"/>
                <a:gd name="connsiteY5" fmla="*/ 433388 h 1169988"/>
                <a:gd name="connsiteX6" fmla="*/ 101600 w 520700"/>
                <a:gd name="connsiteY6" fmla="*/ 1090613 h 1169988"/>
                <a:gd name="connsiteX0" fmla="*/ 104249 w 624949"/>
                <a:gd name="connsiteY0" fmla="*/ 1169988 h 1177431"/>
                <a:gd name="connsiteX1" fmla="*/ 269 w 624949"/>
                <a:gd name="connsiteY1" fmla="*/ 1171285 h 1177431"/>
                <a:gd name="connsiteX2" fmla="*/ 491599 w 624949"/>
                <a:gd name="connsiteY2" fmla="*/ 0 h 1177431"/>
                <a:gd name="connsiteX3" fmla="*/ 420162 w 624949"/>
                <a:gd name="connsiteY3" fmla="*/ 261938 h 1177431"/>
                <a:gd name="connsiteX4" fmla="*/ 624949 w 624949"/>
                <a:gd name="connsiteY4" fmla="*/ 257175 h 1177431"/>
                <a:gd name="connsiteX5" fmla="*/ 577324 w 624949"/>
                <a:gd name="connsiteY5" fmla="*/ 419100 h 1177431"/>
                <a:gd name="connsiteX6" fmla="*/ 377299 w 624949"/>
                <a:gd name="connsiteY6" fmla="*/ 433388 h 1177431"/>
                <a:gd name="connsiteX7" fmla="*/ 205849 w 624949"/>
                <a:gd name="connsiteY7" fmla="*/ 1090613 h 1177431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249 w 624949"/>
                <a:gd name="connsiteY0" fmla="*/ 1169988 h 1177430"/>
                <a:gd name="connsiteX1" fmla="*/ 269 w 624949"/>
                <a:gd name="connsiteY1" fmla="*/ 1171285 h 1177430"/>
                <a:gd name="connsiteX2" fmla="*/ 327294 w 624949"/>
                <a:gd name="connsiteY2" fmla="*/ 15585 h 1177430"/>
                <a:gd name="connsiteX3" fmla="*/ 491599 w 624949"/>
                <a:gd name="connsiteY3" fmla="*/ 0 h 1177430"/>
                <a:gd name="connsiteX4" fmla="*/ 420162 w 624949"/>
                <a:gd name="connsiteY4" fmla="*/ 261938 h 1177430"/>
                <a:gd name="connsiteX5" fmla="*/ 624949 w 624949"/>
                <a:gd name="connsiteY5" fmla="*/ 257175 h 1177430"/>
                <a:gd name="connsiteX6" fmla="*/ 577324 w 624949"/>
                <a:gd name="connsiteY6" fmla="*/ 419100 h 1177430"/>
                <a:gd name="connsiteX7" fmla="*/ 377299 w 624949"/>
                <a:gd name="connsiteY7" fmla="*/ 433388 h 1177430"/>
                <a:gd name="connsiteX8" fmla="*/ 205849 w 624949"/>
                <a:gd name="connsiteY8" fmla="*/ 1090613 h 1177430"/>
                <a:gd name="connsiteX0" fmla="*/ 104506 w 625206"/>
                <a:gd name="connsiteY0" fmla="*/ 1169988 h 1183110"/>
                <a:gd name="connsiteX1" fmla="*/ 526 w 625206"/>
                <a:gd name="connsiteY1" fmla="*/ 1171285 h 1183110"/>
                <a:gd name="connsiteX2" fmla="*/ 327551 w 625206"/>
                <a:gd name="connsiteY2" fmla="*/ 15585 h 1183110"/>
                <a:gd name="connsiteX3" fmla="*/ 491856 w 625206"/>
                <a:gd name="connsiteY3" fmla="*/ 0 h 1183110"/>
                <a:gd name="connsiteX4" fmla="*/ 420419 w 625206"/>
                <a:gd name="connsiteY4" fmla="*/ 261938 h 1183110"/>
                <a:gd name="connsiteX5" fmla="*/ 625206 w 625206"/>
                <a:gd name="connsiteY5" fmla="*/ 257175 h 1183110"/>
                <a:gd name="connsiteX6" fmla="*/ 577581 w 625206"/>
                <a:gd name="connsiteY6" fmla="*/ 419100 h 1183110"/>
                <a:gd name="connsiteX7" fmla="*/ 377556 w 625206"/>
                <a:gd name="connsiteY7" fmla="*/ 433388 h 1183110"/>
                <a:gd name="connsiteX8" fmla="*/ 206106 w 625206"/>
                <a:gd name="connsiteY8" fmla="*/ 1090613 h 1183110"/>
                <a:gd name="connsiteX0" fmla="*/ 142410 w 625009"/>
                <a:gd name="connsiteY0" fmla="*/ 1176339 h 1185726"/>
                <a:gd name="connsiteX1" fmla="*/ 329 w 625009"/>
                <a:gd name="connsiteY1" fmla="*/ 1171285 h 1185726"/>
                <a:gd name="connsiteX2" fmla="*/ 327354 w 625009"/>
                <a:gd name="connsiteY2" fmla="*/ 15585 h 1185726"/>
                <a:gd name="connsiteX3" fmla="*/ 491659 w 625009"/>
                <a:gd name="connsiteY3" fmla="*/ 0 h 1185726"/>
                <a:gd name="connsiteX4" fmla="*/ 420222 w 625009"/>
                <a:gd name="connsiteY4" fmla="*/ 261938 h 1185726"/>
                <a:gd name="connsiteX5" fmla="*/ 625009 w 625009"/>
                <a:gd name="connsiteY5" fmla="*/ 257175 h 1185726"/>
                <a:gd name="connsiteX6" fmla="*/ 577384 w 625009"/>
                <a:gd name="connsiteY6" fmla="*/ 419100 h 1185726"/>
                <a:gd name="connsiteX7" fmla="*/ 377359 w 625009"/>
                <a:gd name="connsiteY7" fmla="*/ 433388 h 1185726"/>
                <a:gd name="connsiteX8" fmla="*/ 205909 w 625009"/>
                <a:gd name="connsiteY8" fmla="*/ 1090613 h 1185726"/>
                <a:gd name="connsiteX0" fmla="*/ 161408 w 624956"/>
                <a:gd name="connsiteY0" fmla="*/ 1160465 h 1180442"/>
                <a:gd name="connsiteX1" fmla="*/ 276 w 624956"/>
                <a:gd name="connsiteY1" fmla="*/ 1171285 h 1180442"/>
                <a:gd name="connsiteX2" fmla="*/ 327301 w 624956"/>
                <a:gd name="connsiteY2" fmla="*/ 15585 h 1180442"/>
                <a:gd name="connsiteX3" fmla="*/ 491606 w 624956"/>
                <a:gd name="connsiteY3" fmla="*/ 0 h 1180442"/>
                <a:gd name="connsiteX4" fmla="*/ 420169 w 624956"/>
                <a:gd name="connsiteY4" fmla="*/ 261938 h 1180442"/>
                <a:gd name="connsiteX5" fmla="*/ 624956 w 624956"/>
                <a:gd name="connsiteY5" fmla="*/ 257175 h 1180442"/>
                <a:gd name="connsiteX6" fmla="*/ 577331 w 624956"/>
                <a:gd name="connsiteY6" fmla="*/ 419100 h 1180442"/>
                <a:gd name="connsiteX7" fmla="*/ 377306 w 624956"/>
                <a:gd name="connsiteY7" fmla="*/ 433388 h 1180442"/>
                <a:gd name="connsiteX8" fmla="*/ 205856 w 624956"/>
                <a:gd name="connsiteY8" fmla="*/ 1090613 h 1180442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  <a:gd name="connsiteX0" fmla="*/ 161132 w 624680"/>
                <a:gd name="connsiteY0" fmla="*/ 1160465 h 1171285"/>
                <a:gd name="connsiteX1" fmla="*/ 0 w 624680"/>
                <a:gd name="connsiteY1" fmla="*/ 1171285 h 1171285"/>
                <a:gd name="connsiteX2" fmla="*/ 327025 w 624680"/>
                <a:gd name="connsiteY2" fmla="*/ 15585 h 1171285"/>
                <a:gd name="connsiteX3" fmla="*/ 491330 w 624680"/>
                <a:gd name="connsiteY3" fmla="*/ 0 h 1171285"/>
                <a:gd name="connsiteX4" fmla="*/ 419893 w 624680"/>
                <a:gd name="connsiteY4" fmla="*/ 261938 h 1171285"/>
                <a:gd name="connsiteX5" fmla="*/ 624680 w 624680"/>
                <a:gd name="connsiteY5" fmla="*/ 257175 h 1171285"/>
                <a:gd name="connsiteX6" fmla="*/ 577055 w 624680"/>
                <a:gd name="connsiteY6" fmla="*/ 419100 h 1171285"/>
                <a:gd name="connsiteX7" fmla="*/ 377030 w 624680"/>
                <a:gd name="connsiteY7" fmla="*/ 433388 h 1171285"/>
                <a:gd name="connsiteX8" fmla="*/ 205580 w 624680"/>
                <a:gd name="connsiteY8" fmla="*/ 1090613 h 117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680" h="1171285">
                  <a:moveTo>
                    <a:pt x="161132" y="1160465"/>
                  </a:moveTo>
                  <a:cubicBezTo>
                    <a:pt x="97897" y="1164073"/>
                    <a:pt x="69585" y="1167677"/>
                    <a:pt x="0" y="1171285"/>
                  </a:cubicBezTo>
                  <a:cubicBezTo>
                    <a:pt x="97367" y="823093"/>
                    <a:pt x="204256" y="449502"/>
                    <a:pt x="327025" y="15585"/>
                  </a:cubicBezTo>
                  <a:lnTo>
                    <a:pt x="491330" y="0"/>
                  </a:lnTo>
                  <a:lnTo>
                    <a:pt x="419893" y="261938"/>
                  </a:lnTo>
                  <a:lnTo>
                    <a:pt x="624680" y="257175"/>
                  </a:lnTo>
                  <a:lnTo>
                    <a:pt x="577055" y="419100"/>
                  </a:lnTo>
                  <a:lnTo>
                    <a:pt x="377030" y="433388"/>
                  </a:lnTo>
                  <a:lnTo>
                    <a:pt x="205580" y="1090613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75145A6-A852-4010-8A15-8CD7EF23C754}"/>
                </a:ext>
              </a:extLst>
            </p:cNvPr>
            <p:cNvSpPr/>
            <p:nvPr/>
          </p:nvSpPr>
          <p:spPr>
            <a:xfrm>
              <a:off x="3632002" y="4475777"/>
              <a:ext cx="450056" cy="446484"/>
            </a:xfrm>
            <a:custGeom>
              <a:avLst/>
              <a:gdLst>
                <a:gd name="connsiteX0" fmla="*/ 0 w 600075"/>
                <a:gd name="connsiteY0" fmla="*/ 152400 h 595312"/>
                <a:gd name="connsiteX1" fmla="*/ 28575 w 600075"/>
                <a:gd name="connsiteY1" fmla="*/ 52387 h 595312"/>
                <a:gd name="connsiteX2" fmla="*/ 600075 w 600075"/>
                <a:gd name="connsiteY2" fmla="*/ 0 h 595312"/>
                <a:gd name="connsiteX3" fmla="*/ 457200 w 600075"/>
                <a:gd name="connsiteY3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595312">
                  <a:moveTo>
                    <a:pt x="0" y="152400"/>
                  </a:moveTo>
                  <a:lnTo>
                    <a:pt x="28575" y="52387"/>
                  </a:lnTo>
                  <a:lnTo>
                    <a:pt x="600075" y="0"/>
                  </a:lnTo>
                  <a:lnTo>
                    <a:pt x="457200" y="595312"/>
                  </a:ln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1AF2EC3-74BA-4B4D-A3E6-4BFE94338D1F}"/>
                </a:ext>
              </a:extLst>
            </p:cNvPr>
            <p:cNvSpPr/>
            <p:nvPr/>
          </p:nvSpPr>
          <p:spPr>
            <a:xfrm>
              <a:off x="3671292" y="4606744"/>
              <a:ext cx="282179" cy="391715"/>
            </a:xfrm>
            <a:custGeom>
              <a:avLst/>
              <a:gdLst>
                <a:gd name="connsiteX0" fmla="*/ 0 w 347663"/>
                <a:gd name="connsiteY0" fmla="*/ 28575 h 538162"/>
                <a:gd name="connsiteX1" fmla="*/ 347663 w 347663"/>
                <a:gd name="connsiteY1" fmla="*/ 0 h 538162"/>
                <a:gd name="connsiteX2" fmla="*/ 214313 w 347663"/>
                <a:gd name="connsiteY2" fmla="*/ 538162 h 538162"/>
                <a:gd name="connsiteX3" fmla="*/ 290513 w 347663"/>
                <a:gd name="connsiteY3" fmla="*/ 528637 h 538162"/>
                <a:gd name="connsiteX0" fmla="*/ 0 w 376239"/>
                <a:gd name="connsiteY0" fmla="*/ 28575 h 538162"/>
                <a:gd name="connsiteX1" fmla="*/ 347663 w 376239"/>
                <a:gd name="connsiteY1" fmla="*/ 0 h 538162"/>
                <a:gd name="connsiteX2" fmla="*/ 214313 w 376239"/>
                <a:gd name="connsiteY2" fmla="*/ 538162 h 538162"/>
                <a:gd name="connsiteX3" fmla="*/ 376239 w 376239"/>
                <a:gd name="connsiteY3" fmla="*/ 512762 h 538162"/>
                <a:gd name="connsiteX0" fmla="*/ 0 w 376239"/>
                <a:gd name="connsiteY0" fmla="*/ 28575 h 522286"/>
                <a:gd name="connsiteX1" fmla="*/ 347663 w 376239"/>
                <a:gd name="connsiteY1" fmla="*/ 0 h 522286"/>
                <a:gd name="connsiteX2" fmla="*/ 214314 w 376239"/>
                <a:gd name="connsiteY2" fmla="*/ 522286 h 522286"/>
                <a:gd name="connsiteX3" fmla="*/ 376239 w 376239"/>
                <a:gd name="connsiteY3" fmla="*/ 512762 h 52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239" h="522286">
                  <a:moveTo>
                    <a:pt x="0" y="28575"/>
                  </a:moveTo>
                  <a:lnTo>
                    <a:pt x="347663" y="0"/>
                  </a:lnTo>
                  <a:lnTo>
                    <a:pt x="214314" y="522286"/>
                  </a:lnTo>
                  <a:cubicBezTo>
                    <a:pt x="239714" y="519111"/>
                    <a:pt x="350839" y="515937"/>
                    <a:pt x="376239" y="512762"/>
                  </a:cubicBezTo>
                </a:path>
              </a:pathLst>
            </a:custGeom>
            <a:noFill/>
            <a:ln w="31750" cap="rnd">
              <a:solidFill>
                <a:srgbClr val="A8C1F2"/>
              </a:solidFill>
            </a:ln>
            <a:effectLst>
              <a:glow rad="88900">
                <a:srgbClr val="1422AC">
                  <a:alpha val="49804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EBAB510-B20C-4DE1-B125-5C0DBB61CC47}"/>
                </a:ext>
              </a:extLst>
            </p:cNvPr>
            <p:cNvSpPr/>
            <p:nvPr/>
          </p:nvSpPr>
          <p:spPr>
            <a:xfrm>
              <a:off x="4324945" y="3470888"/>
              <a:ext cx="757238" cy="485775"/>
            </a:xfrm>
            <a:custGeom>
              <a:avLst/>
              <a:gdLst>
                <a:gd name="connsiteX0" fmla="*/ 0 w 1009650"/>
                <a:gd name="connsiteY0" fmla="*/ 647700 h 647700"/>
                <a:gd name="connsiteX1" fmla="*/ 466725 w 1009650"/>
                <a:gd name="connsiteY1" fmla="*/ 42863 h 647700"/>
                <a:gd name="connsiteX2" fmla="*/ 571500 w 1009650"/>
                <a:gd name="connsiteY2" fmla="*/ 361950 h 647700"/>
                <a:gd name="connsiteX3" fmla="*/ 862013 w 1009650"/>
                <a:gd name="connsiteY3" fmla="*/ 0 h 647700"/>
                <a:gd name="connsiteX4" fmla="*/ 1009650 w 1009650"/>
                <a:gd name="connsiteY4" fmla="*/ 5715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647700">
                  <a:moveTo>
                    <a:pt x="0" y="647700"/>
                  </a:moveTo>
                  <a:lnTo>
                    <a:pt x="466725" y="42863"/>
                  </a:lnTo>
                  <a:lnTo>
                    <a:pt x="571500" y="361950"/>
                  </a:lnTo>
                  <a:lnTo>
                    <a:pt x="862013" y="0"/>
                  </a:lnTo>
                  <a:lnTo>
                    <a:pt x="1009650" y="5715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5DF703B-E280-4771-919D-FFDEFBB0074A}"/>
                </a:ext>
              </a:extLst>
            </p:cNvPr>
            <p:cNvSpPr/>
            <p:nvPr/>
          </p:nvSpPr>
          <p:spPr>
            <a:xfrm>
              <a:off x="4332089" y="3724492"/>
              <a:ext cx="728663" cy="339329"/>
            </a:xfrm>
            <a:custGeom>
              <a:avLst/>
              <a:gdLst>
                <a:gd name="connsiteX0" fmla="*/ 0 w 971550"/>
                <a:gd name="connsiteY0" fmla="*/ 404813 h 452438"/>
                <a:gd name="connsiteX1" fmla="*/ 61912 w 971550"/>
                <a:gd name="connsiteY1" fmla="*/ 452438 h 452438"/>
                <a:gd name="connsiteX2" fmla="*/ 361950 w 971550"/>
                <a:gd name="connsiteY2" fmla="*/ 28575 h 452438"/>
                <a:gd name="connsiteX3" fmla="*/ 452437 w 971550"/>
                <a:gd name="connsiteY3" fmla="*/ 414338 h 452438"/>
                <a:gd name="connsiteX4" fmla="*/ 757237 w 971550"/>
                <a:gd name="connsiteY4" fmla="*/ 0 h 452438"/>
                <a:gd name="connsiteX5" fmla="*/ 852487 w 971550"/>
                <a:gd name="connsiteY5" fmla="*/ 381000 h 452438"/>
                <a:gd name="connsiteX6" fmla="*/ 971550 w 971550"/>
                <a:gd name="connsiteY6" fmla="*/ 304800 h 45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550" h="452438">
                  <a:moveTo>
                    <a:pt x="0" y="404813"/>
                  </a:moveTo>
                  <a:lnTo>
                    <a:pt x="61912" y="452438"/>
                  </a:lnTo>
                  <a:lnTo>
                    <a:pt x="361950" y="28575"/>
                  </a:lnTo>
                  <a:lnTo>
                    <a:pt x="452437" y="414338"/>
                  </a:lnTo>
                  <a:lnTo>
                    <a:pt x="757237" y="0"/>
                  </a:lnTo>
                  <a:lnTo>
                    <a:pt x="852487" y="381000"/>
                  </a:lnTo>
                  <a:lnTo>
                    <a:pt x="971550" y="304800"/>
                  </a:lnTo>
                </a:path>
              </a:pathLst>
            </a:custGeom>
            <a:noFill/>
            <a:ln w="31750" cap="rnd">
              <a:solidFill>
                <a:srgbClr val="F9C3E7"/>
              </a:solidFill>
            </a:ln>
            <a:effectLst>
              <a:glow rad="88900">
                <a:srgbClr val="C41E81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C47B9E4-EF1C-4CC3-AFB4-3E711BEB10B8}"/>
                </a:ext>
              </a:extLst>
            </p:cNvPr>
            <p:cNvSpPr/>
            <p:nvPr/>
          </p:nvSpPr>
          <p:spPr>
            <a:xfrm>
              <a:off x="4467820" y="4085251"/>
              <a:ext cx="1100138" cy="214313"/>
            </a:xfrm>
            <a:custGeom>
              <a:avLst/>
              <a:gdLst>
                <a:gd name="connsiteX0" fmla="*/ 1366837 w 1466850"/>
                <a:gd name="connsiteY0" fmla="*/ 166687 h 285750"/>
                <a:gd name="connsiteX1" fmla="*/ 0 w 1466850"/>
                <a:gd name="connsiteY1" fmla="*/ 285750 h 285750"/>
                <a:gd name="connsiteX2" fmla="*/ 52387 w 1466850"/>
                <a:gd name="connsiteY2" fmla="*/ 123825 h 285750"/>
                <a:gd name="connsiteX3" fmla="*/ 1466850 w 1466850"/>
                <a:gd name="connsiteY3" fmla="*/ 0 h 285750"/>
                <a:gd name="connsiteX4" fmla="*/ 1438275 w 1466850"/>
                <a:gd name="connsiteY4" fmla="*/ 12858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285750">
                  <a:moveTo>
                    <a:pt x="1366837" y="166687"/>
                  </a:moveTo>
                  <a:lnTo>
                    <a:pt x="0" y="285750"/>
                  </a:lnTo>
                  <a:lnTo>
                    <a:pt x="52387" y="123825"/>
                  </a:lnTo>
                  <a:lnTo>
                    <a:pt x="1466850" y="0"/>
                  </a:lnTo>
                  <a:lnTo>
                    <a:pt x="1438275" y="128587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8CB1927-4A07-4389-A852-534B5CA7EA6F}"/>
                </a:ext>
              </a:extLst>
            </p:cNvPr>
            <p:cNvSpPr/>
            <p:nvPr/>
          </p:nvSpPr>
          <p:spPr>
            <a:xfrm>
              <a:off x="5339358" y="3420883"/>
              <a:ext cx="457200" cy="503634"/>
            </a:xfrm>
            <a:custGeom>
              <a:avLst/>
              <a:gdLst>
                <a:gd name="connsiteX0" fmla="*/ 0 w 609600"/>
                <a:gd name="connsiteY0" fmla="*/ 157162 h 671512"/>
                <a:gd name="connsiteX1" fmla="*/ 28575 w 609600"/>
                <a:gd name="connsiteY1" fmla="*/ 57150 h 671512"/>
                <a:gd name="connsiteX2" fmla="*/ 609600 w 609600"/>
                <a:gd name="connsiteY2" fmla="*/ 0 h 671512"/>
                <a:gd name="connsiteX3" fmla="*/ 490537 w 609600"/>
                <a:gd name="connsiteY3" fmla="*/ 438150 h 671512"/>
                <a:gd name="connsiteX4" fmla="*/ 76200 w 609600"/>
                <a:gd name="connsiteY4" fmla="*/ 471487 h 671512"/>
                <a:gd name="connsiteX5" fmla="*/ 52387 w 609600"/>
                <a:gd name="connsiteY5" fmla="*/ 585787 h 671512"/>
                <a:gd name="connsiteX6" fmla="*/ 457200 w 609600"/>
                <a:gd name="connsiteY6" fmla="*/ 552450 h 671512"/>
                <a:gd name="connsiteX7" fmla="*/ 423862 w 609600"/>
                <a:gd name="connsiteY7" fmla="*/ 671512 h 671512"/>
                <a:gd name="connsiteX8" fmla="*/ 423862 w 609600"/>
                <a:gd name="connsiteY8" fmla="*/ 671512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671512">
                  <a:moveTo>
                    <a:pt x="0" y="157162"/>
                  </a:moveTo>
                  <a:lnTo>
                    <a:pt x="28575" y="57150"/>
                  </a:lnTo>
                  <a:lnTo>
                    <a:pt x="609600" y="0"/>
                  </a:lnTo>
                  <a:lnTo>
                    <a:pt x="490537" y="438150"/>
                  </a:lnTo>
                  <a:lnTo>
                    <a:pt x="76200" y="471487"/>
                  </a:lnTo>
                  <a:lnTo>
                    <a:pt x="52387" y="585787"/>
                  </a:lnTo>
                  <a:lnTo>
                    <a:pt x="457200" y="552450"/>
                  </a:lnTo>
                  <a:lnTo>
                    <a:pt x="423862" y="671512"/>
                  </a:lnTo>
                  <a:lnTo>
                    <a:pt x="423862" y="671512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38E79BF-DC3D-4A82-A379-3C3A260721A4}"/>
                </a:ext>
              </a:extLst>
            </p:cNvPr>
            <p:cNvSpPr/>
            <p:nvPr/>
          </p:nvSpPr>
          <p:spPr>
            <a:xfrm>
              <a:off x="5221485" y="3560186"/>
              <a:ext cx="414338" cy="428625"/>
            </a:xfrm>
            <a:custGeom>
              <a:avLst/>
              <a:gdLst>
                <a:gd name="connsiteX0" fmla="*/ 204788 w 552450"/>
                <a:gd name="connsiteY0" fmla="*/ 28575 h 571500"/>
                <a:gd name="connsiteX1" fmla="*/ 552450 w 552450"/>
                <a:gd name="connsiteY1" fmla="*/ 0 h 571500"/>
                <a:gd name="connsiteX2" fmla="*/ 519113 w 552450"/>
                <a:gd name="connsiteY2" fmla="*/ 114300 h 571500"/>
                <a:gd name="connsiteX3" fmla="*/ 109538 w 552450"/>
                <a:gd name="connsiteY3" fmla="*/ 147638 h 571500"/>
                <a:gd name="connsiteX4" fmla="*/ 0 w 552450"/>
                <a:gd name="connsiteY4" fmla="*/ 571500 h 571500"/>
                <a:gd name="connsiteX5" fmla="*/ 528638 w 552450"/>
                <a:gd name="connsiteY5" fmla="*/ 5334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571500">
                  <a:moveTo>
                    <a:pt x="204788" y="28575"/>
                  </a:moveTo>
                  <a:lnTo>
                    <a:pt x="552450" y="0"/>
                  </a:lnTo>
                  <a:lnTo>
                    <a:pt x="519113" y="114300"/>
                  </a:lnTo>
                  <a:lnTo>
                    <a:pt x="109538" y="147638"/>
                  </a:lnTo>
                  <a:lnTo>
                    <a:pt x="0" y="571500"/>
                  </a:lnTo>
                  <a:lnTo>
                    <a:pt x="528638" y="533400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508AAB8-36AB-4489-9CCE-EF813011F795}"/>
                </a:ext>
              </a:extLst>
            </p:cNvPr>
            <p:cNvSpPr/>
            <p:nvPr/>
          </p:nvSpPr>
          <p:spPr>
            <a:xfrm>
              <a:off x="5689401" y="3410167"/>
              <a:ext cx="357188" cy="867966"/>
            </a:xfrm>
            <a:custGeom>
              <a:avLst/>
              <a:gdLst>
                <a:gd name="connsiteX0" fmla="*/ 185737 w 476250"/>
                <a:gd name="connsiteY0" fmla="*/ 1081088 h 1157288"/>
                <a:gd name="connsiteX1" fmla="*/ 476250 w 476250"/>
                <a:gd name="connsiteY1" fmla="*/ 0 h 1157288"/>
                <a:gd name="connsiteX2" fmla="*/ 309562 w 476250"/>
                <a:gd name="connsiteY2" fmla="*/ 14288 h 1157288"/>
                <a:gd name="connsiteX3" fmla="*/ 0 w 476250"/>
                <a:gd name="connsiteY3" fmla="*/ 1157288 h 1157288"/>
                <a:gd name="connsiteX4" fmla="*/ 133350 w 476250"/>
                <a:gd name="connsiteY4" fmla="*/ 1152525 h 115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157288">
                  <a:moveTo>
                    <a:pt x="185737" y="1081088"/>
                  </a:moveTo>
                  <a:lnTo>
                    <a:pt x="476250" y="0"/>
                  </a:lnTo>
                  <a:lnTo>
                    <a:pt x="309562" y="14288"/>
                  </a:lnTo>
                  <a:lnTo>
                    <a:pt x="0" y="1157288"/>
                  </a:lnTo>
                  <a:lnTo>
                    <a:pt x="133350" y="1152525"/>
                  </a:lnTo>
                </a:path>
              </a:pathLst>
            </a:custGeom>
            <a:noFill/>
            <a:ln w="31750" cap="rnd">
              <a:solidFill>
                <a:srgbClr val="C4EADE"/>
              </a:solidFill>
            </a:ln>
            <a:effectLst>
              <a:glow rad="76200">
                <a:srgbClr val="41B189">
                  <a:alpha val="5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 w="1905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527B61D7-FC03-4D7D-A1F9-F9EB0E277B34}"/>
              </a:ext>
            </a:extLst>
          </p:cNvPr>
          <p:cNvSpPr txBox="1"/>
          <p:nvPr/>
        </p:nvSpPr>
        <p:spPr>
          <a:xfrm rot="20897155">
            <a:off x="-4568290" y="848523"/>
            <a:ext cx="334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올 여름 더위를 싹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</a:p>
          <a:p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쓰러버릴</a:t>
            </a:r>
            <a:r>
              <a:rPr lang="ko-KR" altLang="en-US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i="1" spc="600" dirty="0" err="1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신인등장</a:t>
            </a:r>
            <a:r>
              <a:rPr lang="en-US" altLang="ko-KR" sz="2400" i="1" spc="600" dirty="0">
                <a:solidFill>
                  <a:srgbClr val="C85454"/>
                </a:solidFill>
                <a:effectLst>
                  <a:outerShdw dist="50800" dir="2700000" algn="tl">
                    <a:schemeClr val="bg1">
                      <a:lumMod val="95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!</a:t>
            </a:r>
            <a:endParaRPr lang="ko-KR" altLang="en-US" sz="2400" i="1" spc="600" dirty="0">
              <a:solidFill>
                <a:srgbClr val="C85454"/>
              </a:solidFill>
              <a:effectLst>
                <a:outerShdw dist="50800" dir="2700000" algn="tl">
                  <a:schemeClr val="bg1">
                    <a:lumMod val="95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B96524A3-7BE2-404A-A227-F176AB676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6" t="12617" r="5309" b="57086"/>
          <a:stretch>
            <a:fillRect/>
          </a:stretch>
        </p:blipFill>
        <p:spPr>
          <a:xfrm>
            <a:off x="-4347490" y="1359206"/>
            <a:ext cx="1805618" cy="1692973"/>
          </a:xfrm>
          <a:custGeom>
            <a:avLst/>
            <a:gdLst>
              <a:gd name="connsiteX0" fmla="*/ 1104900 w 1987550"/>
              <a:gd name="connsiteY0" fmla="*/ 0 h 1873250"/>
              <a:gd name="connsiteX1" fmla="*/ 1155700 w 1987550"/>
              <a:gd name="connsiteY1" fmla="*/ 38100 h 1873250"/>
              <a:gd name="connsiteX2" fmla="*/ 1238250 w 1987550"/>
              <a:gd name="connsiteY2" fmla="*/ 127000 h 1873250"/>
              <a:gd name="connsiteX3" fmla="*/ 1377950 w 1987550"/>
              <a:gd name="connsiteY3" fmla="*/ 254000 h 1873250"/>
              <a:gd name="connsiteX4" fmla="*/ 1409700 w 1987550"/>
              <a:gd name="connsiteY4" fmla="*/ 355600 h 1873250"/>
              <a:gd name="connsiteX5" fmla="*/ 1371600 w 1987550"/>
              <a:gd name="connsiteY5" fmla="*/ 419100 h 1873250"/>
              <a:gd name="connsiteX6" fmla="*/ 1314450 w 1987550"/>
              <a:gd name="connsiteY6" fmla="*/ 552450 h 1873250"/>
              <a:gd name="connsiteX7" fmla="*/ 1314450 w 1987550"/>
              <a:gd name="connsiteY7" fmla="*/ 622300 h 1873250"/>
              <a:gd name="connsiteX8" fmla="*/ 1231900 w 1987550"/>
              <a:gd name="connsiteY8" fmla="*/ 755650 h 1873250"/>
              <a:gd name="connsiteX9" fmla="*/ 1117600 w 1987550"/>
              <a:gd name="connsiteY9" fmla="*/ 869950 h 1873250"/>
              <a:gd name="connsiteX10" fmla="*/ 1200150 w 1987550"/>
              <a:gd name="connsiteY10" fmla="*/ 1003300 h 1873250"/>
              <a:gd name="connsiteX11" fmla="*/ 1530350 w 1987550"/>
              <a:gd name="connsiteY11" fmla="*/ 1060450 h 1873250"/>
              <a:gd name="connsiteX12" fmla="*/ 1682750 w 1987550"/>
              <a:gd name="connsiteY12" fmla="*/ 1136650 h 1873250"/>
              <a:gd name="connsiteX13" fmla="*/ 1714500 w 1987550"/>
              <a:gd name="connsiteY13" fmla="*/ 1143000 h 1873250"/>
              <a:gd name="connsiteX14" fmla="*/ 1771650 w 1987550"/>
              <a:gd name="connsiteY14" fmla="*/ 1276350 h 1873250"/>
              <a:gd name="connsiteX15" fmla="*/ 1758950 w 1987550"/>
              <a:gd name="connsiteY15" fmla="*/ 1314450 h 1873250"/>
              <a:gd name="connsiteX16" fmla="*/ 1892300 w 1987550"/>
              <a:gd name="connsiteY16" fmla="*/ 1543050 h 1873250"/>
              <a:gd name="connsiteX17" fmla="*/ 1905000 w 1987550"/>
              <a:gd name="connsiteY17" fmla="*/ 1619250 h 1873250"/>
              <a:gd name="connsiteX18" fmla="*/ 1987550 w 1987550"/>
              <a:gd name="connsiteY18" fmla="*/ 1873250 h 1873250"/>
              <a:gd name="connsiteX19" fmla="*/ 0 w 1987550"/>
              <a:gd name="connsiteY19" fmla="*/ 1873250 h 1873250"/>
              <a:gd name="connsiteX20" fmla="*/ 38100 w 1987550"/>
              <a:gd name="connsiteY20" fmla="*/ 1212850 h 1873250"/>
              <a:gd name="connsiteX21" fmla="*/ 266700 w 1987550"/>
              <a:gd name="connsiteY21" fmla="*/ 1098550 h 1873250"/>
              <a:gd name="connsiteX22" fmla="*/ 609600 w 1987550"/>
              <a:gd name="connsiteY22" fmla="*/ 971550 h 1873250"/>
              <a:gd name="connsiteX23" fmla="*/ 685800 w 1987550"/>
              <a:gd name="connsiteY23" fmla="*/ 812800 h 1873250"/>
              <a:gd name="connsiteX24" fmla="*/ 742950 w 1987550"/>
              <a:gd name="connsiteY24" fmla="*/ 793750 h 1873250"/>
              <a:gd name="connsiteX25" fmla="*/ 742950 w 1987550"/>
              <a:gd name="connsiteY25" fmla="*/ 723900 h 1873250"/>
              <a:gd name="connsiteX26" fmla="*/ 698500 w 1987550"/>
              <a:gd name="connsiteY26" fmla="*/ 698500 h 1873250"/>
              <a:gd name="connsiteX27" fmla="*/ 723900 w 1987550"/>
              <a:gd name="connsiteY27" fmla="*/ 565150 h 1873250"/>
              <a:gd name="connsiteX28" fmla="*/ 685800 w 1987550"/>
              <a:gd name="connsiteY28" fmla="*/ 495300 h 1873250"/>
              <a:gd name="connsiteX29" fmla="*/ 742950 w 1987550"/>
              <a:gd name="connsiteY29" fmla="*/ 361950 h 1873250"/>
              <a:gd name="connsiteX30" fmla="*/ 838200 w 1987550"/>
              <a:gd name="connsiteY30" fmla="*/ 133350 h 1873250"/>
              <a:gd name="connsiteX31" fmla="*/ 831850 w 1987550"/>
              <a:gd name="connsiteY31" fmla="*/ 3810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87550" h="1873250">
                <a:moveTo>
                  <a:pt x="1104900" y="0"/>
                </a:moveTo>
                <a:lnTo>
                  <a:pt x="1155700" y="38100"/>
                </a:lnTo>
                <a:lnTo>
                  <a:pt x="1238250" y="127000"/>
                </a:lnTo>
                <a:lnTo>
                  <a:pt x="1377950" y="254000"/>
                </a:lnTo>
                <a:lnTo>
                  <a:pt x="1409700" y="355600"/>
                </a:lnTo>
                <a:lnTo>
                  <a:pt x="1371600" y="419100"/>
                </a:lnTo>
                <a:lnTo>
                  <a:pt x="1314450" y="552450"/>
                </a:lnTo>
                <a:lnTo>
                  <a:pt x="1314450" y="622300"/>
                </a:lnTo>
                <a:lnTo>
                  <a:pt x="1231900" y="755650"/>
                </a:lnTo>
                <a:lnTo>
                  <a:pt x="1117600" y="869950"/>
                </a:lnTo>
                <a:lnTo>
                  <a:pt x="1200150" y="1003300"/>
                </a:lnTo>
                <a:lnTo>
                  <a:pt x="1530350" y="1060450"/>
                </a:lnTo>
                <a:lnTo>
                  <a:pt x="1682750" y="1136650"/>
                </a:lnTo>
                <a:lnTo>
                  <a:pt x="1714500" y="1143000"/>
                </a:lnTo>
                <a:lnTo>
                  <a:pt x="1771650" y="1276350"/>
                </a:lnTo>
                <a:lnTo>
                  <a:pt x="1758950" y="1314450"/>
                </a:lnTo>
                <a:lnTo>
                  <a:pt x="1892300" y="1543050"/>
                </a:lnTo>
                <a:lnTo>
                  <a:pt x="1905000" y="1619250"/>
                </a:lnTo>
                <a:lnTo>
                  <a:pt x="1987550" y="1873250"/>
                </a:lnTo>
                <a:lnTo>
                  <a:pt x="0" y="1873250"/>
                </a:lnTo>
                <a:lnTo>
                  <a:pt x="38100" y="1212850"/>
                </a:lnTo>
                <a:lnTo>
                  <a:pt x="266700" y="1098550"/>
                </a:lnTo>
                <a:lnTo>
                  <a:pt x="609600" y="971550"/>
                </a:lnTo>
                <a:lnTo>
                  <a:pt x="685800" y="812800"/>
                </a:lnTo>
                <a:lnTo>
                  <a:pt x="742950" y="793750"/>
                </a:lnTo>
                <a:lnTo>
                  <a:pt x="742950" y="723900"/>
                </a:lnTo>
                <a:lnTo>
                  <a:pt x="698500" y="698500"/>
                </a:lnTo>
                <a:lnTo>
                  <a:pt x="723900" y="565150"/>
                </a:lnTo>
                <a:lnTo>
                  <a:pt x="685800" y="495300"/>
                </a:lnTo>
                <a:lnTo>
                  <a:pt x="742950" y="361950"/>
                </a:lnTo>
                <a:lnTo>
                  <a:pt x="838200" y="133350"/>
                </a:lnTo>
                <a:lnTo>
                  <a:pt x="831850" y="3810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C1B0DED-A3CE-4193-9713-5360CB982EE7}"/>
              </a:ext>
            </a:extLst>
          </p:cNvPr>
          <p:cNvSpPr txBox="1"/>
          <p:nvPr/>
        </p:nvSpPr>
        <p:spPr>
          <a:xfrm>
            <a:off x="-2431680" y="2026677"/>
            <a:ext cx="2123151" cy="2841130"/>
          </a:xfrm>
          <a:prstGeom prst="rect">
            <a:avLst/>
          </a:prstGeom>
          <a:noFill/>
        </p:spPr>
        <p:txBody>
          <a:bodyPr vert="wordArtVert" wrap="square" rtlCol="0" anchor="ctr" anchorCtr="1">
            <a:noAutofit/>
          </a:bodyPr>
          <a:lstStyle/>
          <a:p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다시여기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outerShdw blurRad="25400" dist="76200" dir="2400000" algn="t" rotWithShape="0">
                  <a:srgbClr val="002060">
                    <a:alpha val="70000"/>
                  </a:srgb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바닷가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effectLst>
                  <a:outerShdw blurRad="25400" dist="76200" dir="2400000" algn="t" rotWithShape="0">
                    <a:srgbClr val="002060">
                      <a:alpha val="70000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…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DFC019C-0352-4BE7-9DE4-0CB827448880}"/>
              </a:ext>
            </a:extLst>
          </p:cNvPr>
          <p:cNvSpPr txBox="1"/>
          <p:nvPr/>
        </p:nvSpPr>
        <p:spPr>
          <a:xfrm>
            <a:off x="-2184803" y="4737839"/>
            <a:ext cx="1681384" cy="15552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유두래곤</a:t>
            </a:r>
            <a:endParaRPr lang="en-US" altLang="ko-KR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dist">
              <a:lnSpc>
                <a:spcPts val="4000"/>
              </a:lnSpc>
            </a:pPr>
            <a:r>
              <a:rPr lang="ko-KR" altLang="en-US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린다</a:t>
            </a:r>
            <a:r>
              <a:rPr lang="en-US" altLang="ko-KR" sz="2400" b="1" dirty="0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-G</a:t>
            </a:r>
          </a:p>
          <a:p>
            <a:pPr algn="dist">
              <a:lnSpc>
                <a:spcPts val="4000"/>
              </a:lnSpc>
            </a:pPr>
            <a:r>
              <a:rPr lang="ko-KR" altLang="en-US" sz="2400" b="1" dirty="0" err="1">
                <a:ln w="12700">
                  <a:solidFill>
                    <a:srgbClr val="EAB800"/>
                  </a:solidFill>
                </a:ln>
                <a:noFill/>
                <a:latin typeface="궁서" panose="02030600000101010101" pitchFamily="18" charset="-127"/>
                <a:ea typeface="궁서" panose="02030600000101010101" pitchFamily="18" charset="-127"/>
              </a:rPr>
              <a:t>비룡</a:t>
            </a:r>
            <a:endParaRPr lang="ko-KR" altLang="en-US" sz="2400" b="1" dirty="0">
              <a:ln w="12700">
                <a:solidFill>
                  <a:srgbClr val="EAB800"/>
                </a:solidFill>
              </a:ln>
              <a:noFill/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92C0F434-BB2E-4EEF-A99B-6BE765DAE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8"/>
          <a:stretch>
            <a:fillRect/>
          </a:stretch>
        </p:blipFill>
        <p:spPr>
          <a:xfrm>
            <a:off x="-8150118" y="351689"/>
            <a:ext cx="7731714" cy="6173445"/>
          </a:xfrm>
          <a:custGeom>
            <a:avLst/>
            <a:gdLst>
              <a:gd name="connsiteX0" fmla="*/ 0 w 8613059"/>
              <a:gd name="connsiteY0" fmla="*/ 0 h 6864461"/>
              <a:gd name="connsiteX1" fmla="*/ 8612752 w 8613059"/>
              <a:gd name="connsiteY1" fmla="*/ 0 h 6864461"/>
              <a:gd name="connsiteX2" fmla="*/ 8589487 w 8613059"/>
              <a:gd name="connsiteY2" fmla="*/ 473410 h 6864461"/>
              <a:gd name="connsiteX3" fmla="*/ 8613059 w 8613059"/>
              <a:gd name="connsiteY3" fmla="*/ 6864461 h 6864461"/>
              <a:gd name="connsiteX4" fmla="*/ 0 w 8613059"/>
              <a:gd name="connsiteY4" fmla="*/ 6864461 h 6864461"/>
              <a:gd name="connsiteX5" fmla="*/ 0 w 8613059"/>
              <a:gd name="connsiteY5" fmla="*/ 0 h 686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3059" h="6864461">
                <a:moveTo>
                  <a:pt x="0" y="0"/>
                </a:moveTo>
                <a:lnTo>
                  <a:pt x="8612752" y="0"/>
                </a:lnTo>
                <a:lnTo>
                  <a:pt x="8589487" y="473410"/>
                </a:lnTo>
                <a:cubicBezTo>
                  <a:pt x="8479484" y="2846806"/>
                  <a:pt x="8487341" y="4855634"/>
                  <a:pt x="8613059" y="6864461"/>
                </a:cubicBezTo>
                <a:lnTo>
                  <a:pt x="0" y="68644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639B6155-ADD6-408E-B348-982EE1858416}"/>
              </a:ext>
            </a:extLst>
          </p:cNvPr>
          <p:cNvSpPr/>
          <p:nvPr/>
        </p:nvSpPr>
        <p:spPr>
          <a:xfrm>
            <a:off x="-8149107" y="344367"/>
            <a:ext cx="555425" cy="405323"/>
          </a:xfrm>
          <a:custGeom>
            <a:avLst/>
            <a:gdLst>
              <a:gd name="connsiteX0" fmla="*/ 15240 w 320040"/>
              <a:gd name="connsiteY0" fmla="*/ 230375 h 230375"/>
              <a:gd name="connsiteX1" fmla="*/ 15240 w 320040"/>
              <a:gd name="connsiteY1" fmla="*/ 230375 h 230375"/>
              <a:gd name="connsiteX2" fmla="*/ 22860 w 320040"/>
              <a:gd name="connsiteY2" fmla="*/ 161795 h 230375"/>
              <a:gd name="connsiteX3" fmla="*/ 30480 w 320040"/>
              <a:gd name="connsiteY3" fmla="*/ 138935 h 230375"/>
              <a:gd name="connsiteX4" fmla="*/ 15240 w 320040"/>
              <a:gd name="connsiteY4" fmla="*/ 93215 h 230375"/>
              <a:gd name="connsiteX5" fmla="*/ 22860 w 320040"/>
              <a:gd name="connsiteY5" fmla="*/ 70355 h 230375"/>
              <a:gd name="connsiteX6" fmla="*/ 38100 w 320040"/>
              <a:gd name="connsiteY6" fmla="*/ 39875 h 230375"/>
              <a:gd name="connsiteX7" fmla="*/ 91440 w 320040"/>
              <a:gd name="connsiteY7" fmla="*/ 32255 h 230375"/>
              <a:gd name="connsiteX8" fmla="*/ 144780 w 320040"/>
              <a:gd name="connsiteY8" fmla="*/ 24635 h 230375"/>
              <a:gd name="connsiteX9" fmla="*/ 320040 w 320040"/>
              <a:gd name="connsiteY9" fmla="*/ 1775 h 230375"/>
              <a:gd name="connsiteX10" fmla="*/ 0 w 320040"/>
              <a:gd name="connsiteY10" fmla="*/ 1775 h 230375"/>
              <a:gd name="connsiteX11" fmla="*/ 15240 w 320040"/>
              <a:gd name="connsiteY11" fmla="*/ 230375 h 230375"/>
              <a:gd name="connsiteX0" fmla="*/ 2540 w 320040"/>
              <a:gd name="connsiteY0" fmla="*/ 233550 h 233550"/>
              <a:gd name="connsiteX1" fmla="*/ 15240 w 320040"/>
              <a:gd name="connsiteY1" fmla="*/ 230375 h 233550"/>
              <a:gd name="connsiteX2" fmla="*/ 22860 w 320040"/>
              <a:gd name="connsiteY2" fmla="*/ 161795 h 233550"/>
              <a:gd name="connsiteX3" fmla="*/ 30480 w 320040"/>
              <a:gd name="connsiteY3" fmla="*/ 138935 h 233550"/>
              <a:gd name="connsiteX4" fmla="*/ 15240 w 320040"/>
              <a:gd name="connsiteY4" fmla="*/ 93215 h 233550"/>
              <a:gd name="connsiteX5" fmla="*/ 22860 w 320040"/>
              <a:gd name="connsiteY5" fmla="*/ 70355 h 233550"/>
              <a:gd name="connsiteX6" fmla="*/ 38100 w 320040"/>
              <a:gd name="connsiteY6" fmla="*/ 39875 h 233550"/>
              <a:gd name="connsiteX7" fmla="*/ 91440 w 320040"/>
              <a:gd name="connsiteY7" fmla="*/ 32255 h 233550"/>
              <a:gd name="connsiteX8" fmla="*/ 144780 w 320040"/>
              <a:gd name="connsiteY8" fmla="*/ 24635 h 233550"/>
              <a:gd name="connsiteX9" fmla="*/ 320040 w 320040"/>
              <a:gd name="connsiteY9" fmla="*/ 1775 h 233550"/>
              <a:gd name="connsiteX10" fmla="*/ 0 w 320040"/>
              <a:gd name="connsiteY10" fmla="*/ 1775 h 233550"/>
              <a:gd name="connsiteX11" fmla="*/ 2540 w 320040"/>
              <a:gd name="connsiteY11" fmla="*/ 233550 h 2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" h="233550">
                <a:moveTo>
                  <a:pt x="2540" y="233550"/>
                </a:moveTo>
                <a:lnTo>
                  <a:pt x="15240" y="230375"/>
                </a:lnTo>
                <a:cubicBezTo>
                  <a:pt x="17780" y="207515"/>
                  <a:pt x="19079" y="184483"/>
                  <a:pt x="22860" y="161795"/>
                </a:cubicBezTo>
                <a:cubicBezTo>
                  <a:pt x="24180" y="153872"/>
                  <a:pt x="31367" y="146918"/>
                  <a:pt x="30480" y="138935"/>
                </a:cubicBezTo>
                <a:cubicBezTo>
                  <a:pt x="28706" y="122969"/>
                  <a:pt x="15240" y="93215"/>
                  <a:pt x="15240" y="93215"/>
                </a:cubicBezTo>
                <a:cubicBezTo>
                  <a:pt x="17780" y="85595"/>
                  <a:pt x="17180" y="76035"/>
                  <a:pt x="22860" y="70355"/>
                </a:cubicBezTo>
                <a:cubicBezTo>
                  <a:pt x="48260" y="44955"/>
                  <a:pt x="53340" y="85595"/>
                  <a:pt x="38100" y="39875"/>
                </a:cubicBezTo>
                <a:cubicBezTo>
                  <a:pt x="107477" y="5187"/>
                  <a:pt x="35379" y="32255"/>
                  <a:pt x="91440" y="32255"/>
                </a:cubicBezTo>
                <a:cubicBezTo>
                  <a:pt x="109401" y="32255"/>
                  <a:pt x="127000" y="27175"/>
                  <a:pt x="144780" y="24635"/>
                </a:cubicBezTo>
                <a:cubicBezTo>
                  <a:pt x="247095" y="-9470"/>
                  <a:pt x="189263" y="1775"/>
                  <a:pt x="320040" y="1775"/>
                </a:cubicBezTo>
                <a:lnTo>
                  <a:pt x="0" y="1775"/>
                </a:lnTo>
                <a:cubicBezTo>
                  <a:pt x="847" y="79033"/>
                  <a:pt x="1693" y="156292"/>
                  <a:pt x="2540" y="23355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83AC1820-520F-417C-8D6C-53EEA79B526E}"/>
              </a:ext>
            </a:extLst>
          </p:cNvPr>
          <p:cNvSpPr/>
          <p:nvPr/>
        </p:nvSpPr>
        <p:spPr>
          <a:xfrm rot="19371579">
            <a:off x="-8037857" y="458754"/>
            <a:ext cx="41041" cy="41041"/>
          </a:xfrm>
          <a:custGeom>
            <a:avLst/>
            <a:gdLst>
              <a:gd name="connsiteX0" fmla="*/ 1549 w 49174"/>
              <a:gd name="connsiteY0" fmla="*/ 0 h 66775"/>
              <a:gd name="connsiteX1" fmla="*/ 1549 w 49174"/>
              <a:gd name="connsiteY1" fmla="*/ 0 h 66775"/>
              <a:gd name="connsiteX2" fmla="*/ 44411 w 49174"/>
              <a:gd name="connsiteY2" fmla="*/ 38100 h 66775"/>
              <a:gd name="connsiteX3" fmla="*/ 49174 w 49174"/>
              <a:gd name="connsiteY3" fmla="*/ 52388 h 66775"/>
              <a:gd name="connsiteX4" fmla="*/ 39649 w 49174"/>
              <a:gd name="connsiteY4" fmla="*/ 66675 h 66775"/>
              <a:gd name="connsiteX5" fmla="*/ 11074 w 49174"/>
              <a:gd name="connsiteY5" fmla="*/ 57150 h 66775"/>
              <a:gd name="connsiteX6" fmla="*/ 1549 w 49174"/>
              <a:gd name="connsiteY6" fmla="*/ 42863 h 66775"/>
              <a:gd name="connsiteX7" fmla="*/ 1549 w 49174"/>
              <a:gd name="connsiteY7" fmla="*/ 0 h 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74" h="66775">
                <a:moveTo>
                  <a:pt x="1549" y="0"/>
                </a:moveTo>
                <a:lnTo>
                  <a:pt x="1549" y="0"/>
                </a:lnTo>
                <a:cubicBezTo>
                  <a:pt x="23676" y="15806"/>
                  <a:pt x="33961" y="17201"/>
                  <a:pt x="44411" y="38100"/>
                </a:cubicBezTo>
                <a:cubicBezTo>
                  <a:pt x="46656" y="42590"/>
                  <a:pt x="47586" y="47625"/>
                  <a:pt x="49174" y="52388"/>
                </a:cubicBezTo>
                <a:cubicBezTo>
                  <a:pt x="45999" y="57150"/>
                  <a:pt x="45328" y="65965"/>
                  <a:pt x="39649" y="66675"/>
                </a:cubicBezTo>
                <a:cubicBezTo>
                  <a:pt x="29686" y="67920"/>
                  <a:pt x="11074" y="57150"/>
                  <a:pt x="11074" y="57150"/>
                </a:cubicBezTo>
                <a:cubicBezTo>
                  <a:pt x="7899" y="52388"/>
                  <a:pt x="2937" y="48416"/>
                  <a:pt x="1549" y="42863"/>
                </a:cubicBezTo>
                <a:cubicBezTo>
                  <a:pt x="-1938" y="28917"/>
                  <a:pt x="1549" y="7144"/>
                  <a:pt x="15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7D04470E-1FB1-4B38-8B32-94DFF04FE6ED}"/>
              </a:ext>
            </a:extLst>
          </p:cNvPr>
          <p:cNvSpPr/>
          <p:nvPr/>
        </p:nvSpPr>
        <p:spPr>
          <a:xfrm>
            <a:off x="-8147176" y="6383725"/>
            <a:ext cx="166939" cy="130572"/>
          </a:xfrm>
          <a:custGeom>
            <a:avLst/>
            <a:gdLst>
              <a:gd name="connsiteX0" fmla="*/ 14288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14288 w 185738"/>
              <a:gd name="connsiteY17" fmla="*/ 0 h 143075"/>
              <a:gd name="connsiteX0" fmla="*/ 4763 w 185738"/>
              <a:gd name="connsiteY0" fmla="*/ 0 h 143075"/>
              <a:gd name="connsiteX1" fmla="*/ 14288 w 185738"/>
              <a:gd name="connsiteY1" fmla="*/ 0 h 143075"/>
              <a:gd name="connsiteX2" fmla="*/ 42863 w 185738"/>
              <a:gd name="connsiteY2" fmla="*/ 33338 h 143075"/>
              <a:gd name="connsiteX3" fmla="*/ 47626 w 185738"/>
              <a:gd name="connsiteY3" fmla="*/ 57150 h 143075"/>
              <a:gd name="connsiteX4" fmla="*/ 61913 w 185738"/>
              <a:gd name="connsiteY4" fmla="*/ 52388 h 143075"/>
              <a:gd name="connsiteX5" fmla="*/ 104776 w 185738"/>
              <a:gd name="connsiteY5" fmla="*/ 38100 h 143075"/>
              <a:gd name="connsiteX6" fmla="*/ 119063 w 185738"/>
              <a:gd name="connsiteY6" fmla="*/ 28575 h 143075"/>
              <a:gd name="connsiteX7" fmla="*/ 123826 w 185738"/>
              <a:gd name="connsiteY7" fmla="*/ 42863 h 143075"/>
              <a:gd name="connsiteX8" fmla="*/ 109538 w 185738"/>
              <a:gd name="connsiteY8" fmla="*/ 47625 h 143075"/>
              <a:gd name="connsiteX9" fmla="*/ 100013 w 185738"/>
              <a:gd name="connsiteY9" fmla="*/ 61913 h 143075"/>
              <a:gd name="connsiteX10" fmla="*/ 85726 w 185738"/>
              <a:gd name="connsiteY10" fmla="*/ 71438 h 143075"/>
              <a:gd name="connsiteX11" fmla="*/ 80963 w 185738"/>
              <a:gd name="connsiteY11" fmla="*/ 85725 h 143075"/>
              <a:gd name="connsiteX12" fmla="*/ 128588 w 185738"/>
              <a:gd name="connsiteY12" fmla="*/ 104775 h 143075"/>
              <a:gd name="connsiteX13" fmla="*/ 142876 w 185738"/>
              <a:gd name="connsiteY13" fmla="*/ 114300 h 143075"/>
              <a:gd name="connsiteX14" fmla="*/ 171451 w 185738"/>
              <a:gd name="connsiteY14" fmla="*/ 128588 h 143075"/>
              <a:gd name="connsiteX15" fmla="*/ 185738 w 185738"/>
              <a:gd name="connsiteY15" fmla="*/ 142875 h 143075"/>
              <a:gd name="connsiteX16" fmla="*/ 0 w 185738"/>
              <a:gd name="connsiteY16" fmla="*/ 142875 h 143075"/>
              <a:gd name="connsiteX17" fmla="*/ 4763 w 185738"/>
              <a:gd name="connsiteY17" fmla="*/ 0 h 143075"/>
              <a:gd name="connsiteX0" fmla="*/ 0 w 188119"/>
              <a:gd name="connsiteY0" fmla="*/ 0 h 143075"/>
              <a:gd name="connsiteX1" fmla="*/ 16669 w 188119"/>
              <a:gd name="connsiteY1" fmla="*/ 0 h 143075"/>
              <a:gd name="connsiteX2" fmla="*/ 45244 w 188119"/>
              <a:gd name="connsiteY2" fmla="*/ 33338 h 143075"/>
              <a:gd name="connsiteX3" fmla="*/ 50007 w 188119"/>
              <a:gd name="connsiteY3" fmla="*/ 57150 h 143075"/>
              <a:gd name="connsiteX4" fmla="*/ 64294 w 188119"/>
              <a:gd name="connsiteY4" fmla="*/ 52388 h 143075"/>
              <a:gd name="connsiteX5" fmla="*/ 107157 w 188119"/>
              <a:gd name="connsiteY5" fmla="*/ 38100 h 143075"/>
              <a:gd name="connsiteX6" fmla="*/ 121444 w 188119"/>
              <a:gd name="connsiteY6" fmla="*/ 28575 h 143075"/>
              <a:gd name="connsiteX7" fmla="*/ 126207 w 188119"/>
              <a:gd name="connsiteY7" fmla="*/ 42863 h 143075"/>
              <a:gd name="connsiteX8" fmla="*/ 111919 w 188119"/>
              <a:gd name="connsiteY8" fmla="*/ 47625 h 143075"/>
              <a:gd name="connsiteX9" fmla="*/ 102394 w 188119"/>
              <a:gd name="connsiteY9" fmla="*/ 61913 h 143075"/>
              <a:gd name="connsiteX10" fmla="*/ 88107 w 188119"/>
              <a:gd name="connsiteY10" fmla="*/ 71438 h 143075"/>
              <a:gd name="connsiteX11" fmla="*/ 83344 w 188119"/>
              <a:gd name="connsiteY11" fmla="*/ 85725 h 143075"/>
              <a:gd name="connsiteX12" fmla="*/ 130969 w 188119"/>
              <a:gd name="connsiteY12" fmla="*/ 104775 h 143075"/>
              <a:gd name="connsiteX13" fmla="*/ 145257 w 188119"/>
              <a:gd name="connsiteY13" fmla="*/ 114300 h 143075"/>
              <a:gd name="connsiteX14" fmla="*/ 173832 w 188119"/>
              <a:gd name="connsiteY14" fmla="*/ 128588 h 143075"/>
              <a:gd name="connsiteX15" fmla="*/ 188119 w 188119"/>
              <a:gd name="connsiteY15" fmla="*/ 142875 h 143075"/>
              <a:gd name="connsiteX16" fmla="*/ 2381 w 188119"/>
              <a:gd name="connsiteY16" fmla="*/ 142875 h 143075"/>
              <a:gd name="connsiteX17" fmla="*/ 0 w 188119"/>
              <a:gd name="connsiteY17" fmla="*/ 0 h 143075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59531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2143 w 185968"/>
              <a:gd name="connsiteY4" fmla="*/ 54769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0712 w 185968"/>
              <a:gd name="connsiteY3" fmla="*/ 90487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69286 w 185968"/>
              <a:gd name="connsiteY4" fmla="*/ 61913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  <a:gd name="connsiteX0" fmla="*/ 231 w 185968"/>
              <a:gd name="connsiteY0" fmla="*/ 0 h 145456"/>
              <a:gd name="connsiteX1" fmla="*/ 14518 w 185968"/>
              <a:gd name="connsiteY1" fmla="*/ 2381 h 145456"/>
              <a:gd name="connsiteX2" fmla="*/ 43093 w 185968"/>
              <a:gd name="connsiteY2" fmla="*/ 35719 h 145456"/>
              <a:gd name="connsiteX3" fmla="*/ 47856 w 185968"/>
              <a:gd name="connsiteY3" fmla="*/ 66675 h 145456"/>
              <a:gd name="connsiteX4" fmla="*/ 71667 w 185968"/>
              <a:gd name="connsiteY4" fmla="*/ 45244 h 145456"/>
              <a:gd name="connsiteX5" fmla="*/ 105006 w 185968"/>
              <a:gd name="connsiteY5" fmla="*/ 40481 h 145456"/>
              <a:gd name="connsiteX6" fmla="*/ 119293 w 185968"/>
              <a:gd name="connsiteY6" fmla="*/ 30956 h 145456"/>
              <a:gd name="connsiteX7" fmla="*/ 124056 w 185968"/>
              <a:gd name="connsiteY7" fmla="*/ 45244 h 145456"/>
              <a:gd name="connsiteX8" fmla="*/ 109768 w 185968"/>
              <a:gd name="connsiteY8" fmla="*/ 50006 h 145456"/>
              <a:gd name="connsiteX9" fmla="*/ 100243 w 185968"/>
              <a:gd name="connsiteY9" fmla="*/ 64294 h 145456"/>
              <a:gd name="connsiteX10" fmla="*/ 85956 w 185968"/>
              <a:gd name="connsiteY10" fmla="*/ 73819 h 145456"/>
              <a:gd name="connsiteX11" fmla="*/ 81193 w 185968"/>
              <a:gd name="connsiteY11" fmla="*/ 88106 h 145456"/>
              <a:gd name="connsiteX12" fmla="*/ 128818 w 185968"/>
              <a:gd name="connsiteY12" fmla="*/ 107156 h 145456"/>
              <a:gd name="connsiteX13" fmla="*/ 143106 w 185968"/>
              <a:gd name="connsiteY13" fmla="*/ 116681 h 145456"/>
              <a:gd name="connsiteX14" fmla="*/ 171681 w 185968"/>
              <a:gd name="connsiteY14" fmla="*/ 130969 h 145456"/>
              <a:gd name="connsiteX15" fmla="*/ 185968 w 185968"/>
              <a:gd name="connsiteY15" fmla="*/ 145256 h 145456"/>
              <a:gd name="connsiteX16" fmla="*/ 230 w 185968"/>
              <a:gd name="connsiteY16" fmla="*/ 145256 h 145456"/>
              <a:gd name="connsiteX17" fmla="*/ 231 w 185968"/>
              <a:gd name="connsiteY17" fmla="*/ 0 h 14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5968" h="145456">
                <a:moveTo>
                  <a:pt x="231" y="0"/>
                </a:moveTo>
                <a:lnTo>
                  <a:pt x="14518" y="2381"/>
                </a:lnTo>
                <a:cubicBezTo>
                  <a:pt x="24043" y="13494"/>
                  <a:pt x="37537" y="25003"/>
                  <a:pt x="43093" y="35719"/>
                </a:cubicBezTo>
                <a:cubicBezTo>
                  <a:pt x="48649" y="46435"/>
                  <a:pt x="43094" y="65088"/>
                  <a:pt x="47856" y="66675"/>
                </a:cubicBezTo>
                <a:cubicBezTo>
                  <a:pt x="52618" y="68262"/>
                  <a:pt x="62142" y="49610"/>
                  <a:pt x="71667" y="45244"/>
                </a:cubicBezTo>
                <a:cubicBezTo>
                  <a:pt x="81192" y="40878"/>
                  <a:pt x="73083" y="48463"/>
                  <a:pt x="105006" y="40481"/>
                </a:cubicBezTo>
                <a:cubicBezTo>
                  <a:pt x="109768" y="37306"/>
                  <a:pt x="113740" y="29568"/>
                  <a:pt x="119293" y="30956"/>
                </a:cubicBezTo>
                <a:cubicBezTo>
                  <a:pt x="124163" y="32174"/>
                  <a:pt x="126301" y="40754"/>
                  <a:pt x="124056" y="45244"/>
                </a:cubicBezTo>
                <a:cubicBezTo>
                  <a:pt x="121811" y="49734"/>
                  <a:pt x="114531" y="48419"/>
                  <a:pt x="109768" y="50006"/>
                </a:cubicBezTo>
                <a:cubicBezTo>
                  <a:pt x="106593" y="54769"/>
                  <a:pt x="104290" y="60246"/>
                  <a:pt x="100243" y="64294"/>
                </a:cubicBezTo>
                <a:cubicBezTo>
                  <a:pt x="96196" y="68341"/>
                  <a:pt x="89532" y="69350"/>
                  <a:pt x="85956" y="73819"/>
                </a:cubicBezTo>
                <a:cubicBezTo>
                  <a:pt x="82820" y="77739"/>
                  <a:pt x="82781" y="83344"/>
                  <a:pt x="81193" y="88106"/>
                </a:cubicBezTo>
                <a:cubicBezTo>
                  <a:pt x="91346" y="118564"/>
                  <a:pt x="78549" y="94589"/>
                  <a:pt x="128818" y="107156"/>
                </a:cubicBezTo>
                <a:cubicBezTo>
                  <a:pt x="134371" y="108544"/>
                  <a:pt x="137986" y="114121"/>
                  <a:pt x="143106" y="116681"/>
                </a:cubicBezTo>
                <a:cubicBezTo>
                  <a:pt x="182542" y="136400"/>
                  <a:pt x="130732" y="103671"/>
                  <a:pt x="171681" y="130969"/>
                </a:cubicBezTo>
                <a:cubicBezTo>
                  <a:pt x="177447" y="148268"/>
                  <a:pt x="171423" y="145256"/>
                  <a:pt x="185968" y="145256"/>
                </a:cubicBezTo>
                <a:lnTo>
                  <a:pt x="230" y="145256"/>
                </a:lnTo>
                <a:cubicBezTo>
                  <a:pt x="-564" y="97631"/>
                  <a:pt x="1025" y="47625"/>
                  <a:pt x="231" y="0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80115DC5-398F-429A-88D7-E861DA35C7B0}"/>
              </a:ext>
            </a:extLst>
          </p:cNvPr>
          <p:cNvSpPr/>
          <p:nvPr/>
        </p:nvSpPr>
        <p:spPr>
          <a:xfrm>
            <a:off x="-553278" y="345577"/>
            <a:ext cx="136902" cy="1125335"/>
          </a:xfrm>
          <a:custGeom>
            <a:avLst/>
            <a:gdLst>
              <a:gd name="connsiteX0" fmla="*/ 58994 w 117987"/>
              <a:gd name="connsiteY0" fmla="*/ 0 h 1253613"/>
              <a:gd name="connsiteX1" fmla="*/ 58994 w 117987"/>
              <a:gd name="connsiteY1" fmla="*/ 0 h 1253613"/>
              <a:gd name="connsiteX2" fmla="*/ 44245 w 117987"/>
              <a:gd name="connsiteY2" fmla="*/ 132735 h 1253613"/>
              <a:gd name="connsiteX3" fmla="*/ 14749 w 117987"/>
              <a:gd name="connsiteY3" fmla="*/ 191729 h 1253613"/>
              <a:gd name="connsiteX4" fmla="*/ 0 w 117987"/>
              <a:gd name="connsiteY4" fmla="*/ 280219 h 1253613"/>
              <a:gd name="connsiteX5" fmla="*/ 14749 w 117987"/>
              <a:gd name="connsiteY5" fmla="*/ 486696 h 1253613"/>
              <a:gd name="connsiteX6" fmla="*/ 29497 w 117987"/>
              <a:gd name="connsiteY6" fmla="*/ 530942 h 1253613"/>
              <a:gd name="connsiteX7" fmla="*/ 14749 w 117987"/>
              <a:gd name="connsiteY7" fmla="*/ 752167 h 1253613"/>
              <a:gd name="connsiteX8" fmla="*/ 29497 w 117987"/>
              <a:gd name="connsiteY8" fmla="*/ 811161 h 1253613"/>
              <a:gd name="connsiteX9" fmla="*/ 58994 w 117987"/>
              <a:gd name="connsiteY9" fmla="*/ 884903 h 1253613"/>
              <a:gd name="connsiteX10" fmla="*/ 73742 w 117987"/>
              <a:gd name="connsiteY10" fmla="*/ 1253613 h 1253613"/>
              <a:gd name="connsiteX11" fmla="*/ 117987 w 117987"/>
              <a:gd name="connsiteY11" fmla="*/ 0 h 1253613"/>
              <a:gd name="connsiteX12" fmla="*/ 58994 w 11798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58994 w 133227"/>
              <a:gd name="connsiteY0" fmla="*/ 0 h 1253613"/>
              <a:gd name="connsiteX1" fmla="*/ 58994 w 133227"/>
              <a:gd name="connsiteY1" fmla="*/ 0 h 1253613"/>
              <a:gd name="connsiteX2" fmla="*/ 44245 w 133227"/>
              <a:gd name="connsiteY2" fmla="*/ 132735 h 1253613"/>
              <a:gd name="connsiteX3" fmla="*/ 14749 w 133227"/>
              <a:gd name="connsiteY3" fmla="*/ 191729 h 1253613"/>
              <a:gd name="connsiteX4" fmla="*/ 0 w 133227"/>
              <a:gd name="connsiteY4" fmla="*/ 280219 h 1253613"/>
              <a:gd name="connsiteX5" fmla="*/ 14749 w 133227"/>
              <a:gd name="connsiteY5" fmla="*/ 486696 h 1253613"/>
              <a:gd name="connsiteX6" fmla="*/ 29497 w 133227"/>
              <a:gd name="connsiteY6" fmla="*/ 530942 h 1253613"/>
              <a:gd name="connsiteX7" fmla="*/ 14749 w 133227"/>
              <a:gd name="connsiteY7" fmla="*/ 752167 h 1253613"/>
              <a:gd name="connsiteX8" fmla="*/ 29497 w 133227"/>
              <a:gd name="connsiteY8" fmla="*/ 811161 h 1253613"/>
              <a:gd name="connsiteX9" fmla="*/ 58994 w 133227"/>
              <a:gd name="connsiteY9" fmla="*/ 884903 h 1253613"/>
              <a:gd name="connsiteX10" fmla="*/ 73742 w 133227"/>
              <a:gd name="connsiteY10" fmla="*/ 1253613 h 1253613"/>
              <a:gd name="connsiteX11" fmla="*/ 133227 w 133227"/>
              <a:gd name="connsiteY11" fmla="*/ 7620 h 1253613"/>
              <a:gd name="connsiteX12" fmla="*/ 58994 w 133227"/>
              <a:gd name="connsiteY12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947 w 162180"/>
              <a:gd name="connsiteY0" fmla="*/ 0 h 1253613"/>
              <a:gd name="connsiteX1" fmla="*/ 87947 w 162180"/>
              <a:gd name="connsiteY1" fmla="*/ 0 h 1253613"/>
              <a:gd name="connsiteX2" fmla="*/ 73198 w 162180"/>
              <a:gd name="connsiteY2" fmla="*/ 132735 h 1253613"/>
              <a:gd name="connsiteX3" fmla="*/ 43702 w 162180"/>
              <a:gd name="connsiteY3" fmla="*/ 191729 h 1253613"/>
              <a:gd name="connsiteX4" fmla="*/ 28953 w 162180"/>
              <a:gd name="connsiteY4" fmla="*/ 280219 h 1253613"/>
              <a:gd name="connsiteX5" fmla="*/ 148 w 162180"/>
              <a:gd name="connsiteY5" fmla="*/ 333836 h 1253613"/>
              <a:gd name="connsiteX6" fmla="*/ 43702 w 162180"/>
              <a:gd name="connsiteY6" fmla="*/ 486696 h 1253613"/>
              <a:gd name="connsiteX7" fmla="*/ 58450 w 162180"/>
              <a:gd name="connsiteY7" fmla="*/ 530942 h 1253613"/>
              <a:gd name="connsiteX8" fmla="*/ 43702 w 162180"/>
              <a:gd name="connsiteY8" fmla="*/ 752167 h 1253613"/>
              <a:gd name="connsiteX9" fmla="*/ 58450 w 162180"/>
              <a:gd name="connsiteY9" fmla="*/ 811161 h 1253613"/>
              <a:gd name="connsiteX10" fmla="*/ 87947 w 162180"/>
              <a:gd name="connsiteY10" fmla="*/ 884903 h 1253613"/>
              <a:gd name="connsiteX11" fmla="*/ 102695 w 162180"/>
              <a:gd name="connsiteY11" fmla="*/ 1253613 h 1253613"/>
              <a:gd name="connsiteX12" fmla="*/ 162180 w 162180"/>
              <a:gd name="connsiteY12" fmla="*/ 7620 h 1253613"/>
              <a:gd name="connsiteX13" fmla="*/ 87947 w 162180"/>
              <a:gd name="connsiteY13" fmla="*/ 0 h 1253613"/>
              <a:gd name="connsiteX0" fmla="*/ 87799 w 162032"/>
              <a:gd name="connsiteY0" fmla="*/ 0 h 1253613"/>
              <a:gd name="connsiteX1" fmla="*/ 87799 w 162032"/>
              <a:gd name="connsiteY1" fmla="*/ 0 h 1253613"/>
              <a:gd name="connsiteX2" fmla="*/ 73050 w 162032"/>
              <a:gd name="connsiteY2" fmla="*/ 132735 h 1253613"/>
              <a:gd name="connsiteX3" fmla="*/ 43554 w 162032"/>
              <a:gd name="connsiteY3" fmla="*/ 191729 h 1253613"/>
              <a:gd name="connsiteX4" fmla="*/ 28805 w 162032"/>
              <a:gd name="connsiteY4" fmla="*/ 280219 h 1253613"/>
              <a:gd name="connsiteX5" fmla="*/ 0 w 162032"/>
              <a:gd name="connsiteY5" fmla="*/ 333836 h 1253613"/>
              <a:gd name="connsiteX6" fmla="*/ 43554 w 162032"/>
              <a:gd name="connsiteY6" fmla="*/ 486696 h 1253613"/>
              <a:gd name="connsiteX7" fmla="*/ 58302 w 162032"/>
              <a:gd name="connsiteY7" fmla="*/ 530942 h 1253613"/>
              <a:gd name="connsiteX8" fmla="*/ 43554 w 162032"/>
              <a:gd name="connsiteY8" fmla="*/ 752167 h 1253613"/>
              <a:gd name="connsiteX9" fmla="*/ 58302 w 162032"/>
              <a:gd name="connsiteY9" fmla="*/ 811161 h 1253613"/>
              <a:gd name="connsiteX10" fmla="*/ 87799 w 162032"/>
              <a:gd name="connsiteY10" fmla="*/ 884903 h 1253613"/>
              <a:gd name="connsiteX11" fmla="*/ 102547 w 162032"/>
              <a:gd name="connsiteY11" fmla="*/ 1253613 h 1253613"/>
              <a:gd name="connsiteX12" fmla="*/ 162032 w 162032"/>
              <a:gd name="connsiteY12" fmla="*/ 7620 h 1253613"/>
              <a:gd name="connsiteX13" fmla="*/ 87799 w 162032"/>
              <a:gd name="connsiteY13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91033 w 165266"/>
              <a:gd name="connsiteY0" fmla="*/ 0 h 1253613"/>
              <a:gd name="connsiteX1" fmla="*/ 91033 w 165266"/>
              <a:gd name="connsiteY1" fmla="*/ 0 h 1253613"/>
              <a:gd name="connsiteX2" fmla="*/ 76284 w 165266"/>
              <a:gd name="connsiteY2" fmla="*/ 132735 h 1253613"/>
              <a:gd name="connsiteX3" fmla="*/ 46788 w 165266"/>
              <a:gd name="connsiteY3" fmla="*/ 191729 h 1253613"/>
              <a:gd name="connsiteX4" fmla="*/ 32039 w 165266"/>
              <a:gd name="connsiteY4" fmla="*/ 280219 h 1253613"/>
              <a:gd name="connsiteX5" fmla="*/ 3234 w 165266"/>
              <a:gd name="connsiteY5" fmla="*/ 333836 h 1253613"/>
              <a:gd name="connsiteX6" fmla="*/ 3234 w 165266"/>
              <a:gd name="connsiteY6" fmla="*/ 362411 h 1253613"/>
              <a:gd name="connsiteX7" fmla="*/ 46788 w 165266"/>
              <a:gd name="connsiteY7" fmla="*/ 486696 h 1253613"/>
              <a:gd name="connsiteX8" fmla="*/ 61536 w 165266"/>
              <a:gd name="connsiteY8" fmla="*/ 530942 h 1253613"/>
              <a:gd name="connsiteX9" fmla="*/ 46788 w 165266"/>
              <a:gd name="connsiteY9" fmla="*/ 752167 h 1253613"/>
              <a:gd name="connsiteX10" fmla="*/ 61536 w 165266"/>
              <a:gd name="connsiteY10" fmla="*/ 811161 h 1253613"/>
              <a:gd name="connsiteX11" fmla="*/ 91033 w 165266"/>
              <a:gd name="connsiteY11" fmla="*/ 884903 h 1253613"/>
              <a:gd name="connsiteX12" fmla="*/ 105781 w 165266"/>
              <a:gd name="connsiteY12" fmla="*/ 1253613 h 1253613"/>
              <a:gd name="connsiteX13" fmla="*/ 165266 w 165266"/>
              <a:gd name="connsiteY13" fmla="*/ 7620 h 1253613"/>
              <a:gd name="connsiteX14" fmla="*/ 91033 w 165266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30957 w 162033"/>
              <a:gd name="connsiteY6" fmla="*/ 410036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87800 w 162033"/>
              <a:gd name="connsiteY0" fmla="*/ 0 h 1253613"/>
              <a:gd name="connsiteX1" fmla="*/ 87800 w 162033"/>
              <a:gd name="connsiteY1" fmla="*/ 0 h 1253613"/>
              <a:gd name="connsiteX2" fmla="*/ 73051 w 162033"/>
              <a:gd name="connsiteY2" fmla="*/ 132735 h 1253613"/>
              <a:gd name="connsiteX3" fmla="*/ 43555 w 162033"/>
              <a:gd name="connsiteY3" fmla="*/ 191729 h 1253613"/>
              <a:gd name="connsiteX4" fmla="*/ 28806 w 162033"/>
              <a:gd name="connsiteY4" fmla="*/ 280219 h 1253613"/>
              <a:gd name="connsiteX5" fmla="*/ 1 w 162033"/>
              <a:gd name="connsiteY5" fmla="*/ 333836 h 1253613"/>
              <a:gd name="connsiteX6" fmla="*/ 21432 w 162033"/>
              <a:gd name="connsiteY6" fmla="*/ 374317 h 1253613"/>
              <a:gd name="connsiteX7" fmla="*/ 43555 w 162033"/>
              <a:gd name="connsiteY7" fmla="*/ 486696 h 1253613"/>
              <a:gd name="connsiteX8" fmla="*/ 58303 w 162033"/>
              <a:gd name="connsiteY8" fmla="*/ 530942 h 1253613"/>
              <a:gd name="connsiteX9" fmla="*/ 43555 w 162033"/>
              <a:gd name="connsiteY9" fmla="*/ 752167 h 1253613"/>
              <a:gd name="connsiteX10" fmla="*/ 58303 w 162033"/>
              <a:gd name="connsiteY10" fmla="*/ 811161 h 1253613"/>
              <a:gd name="connsiteX11" fmla="*/ 87800 w 162033"/>
              <a:gd name="connsiteY11" fmla="*/ 884903 h 1253613"/>
              <a:gd name="connsiteX12" fmla="*/ 102548 w 162033"/>
              <a:gd name="connsiteY12" fmla="*/ 1253613 h 1253613"/>
              <a:gd name="connsiteX13" fmla="*/ 162033 w 162033"/>
              <a:gd name="connsiteY13" fmla="*/ 7620 h 1253613"/>
              <a:gd name="connsiteX14" fmla="*/ 87800 w 162033"/>
              <a:gd name="connsiteY14" fmla="*/ 0 h 1253613"/>
              <a:gd name="connsiteX0" fmla="*/ 117346 w 191579"/>
              <a:gd name="connsiteY0" fmla="*/ 0 h 1253613"/>
              <a:gd name="connsiteX1" fmla="*/ 117346 w 191579"/>
              <a:gd name="connsiteY1" fmla="*/ 0 h 1253613"/>
              <a:gd name="connsiteX2" fmla="*/ 102597 w 191579"/>
              <a:gd name="connsiteY2" fmla="*/ 132735 h 1253613"/>
              <a:gd name="connsiteX3" fmla="*/ 73101 w 191579"/>
              <a:gd name="connsiteY3" fmla="*/ 191729 h 1253613"/>
              <a:gd name="connsiteX4" fmla="*/ 58352 w 191579"/>
              <a:gd name="connsiteY4" fmla="*/ 280219 h 1253613"/>
              <a:gd name="connsiteX5" fmla="*/ 29547 w 191579"/>
              <a:gd name="connsiteY5" fmla="*/ 333836 h 1253613"/>
              <a:gd name="connsiteX6" fmla="*/ 971 w 191579"/>
              <a:gd name="connsiteY6" fmla="*/ 381461 h 1253613"/>
              <a:gd name="connsiteX7" fmla="*/ 73101 w 191579"/>
              <a:gd name="connsiteY7" fmla="*/ 486696 h 1253613"/>
              <a:gd name="connsiteX8" fmla="*/ 87849 w 191579"/>
              <a:gd name="connsiteY8" fmla="*/ 530942 h 1253613"/>
              <a:gd name="connsiteX9" fmla="*/ 73101 w 191579"/>
              <a:gd name="connsiteY9" fmla="*/ 752167 h 1253613"/>
              <a:gd name="connsiteX10" fmla="*/ 87849 w 191579"/>
              <a:gd name="connsiteY10" fmla="*/ 811161 h 1253613"/>
              <a:gd name="connsiteX11" fmla="*/ 117346 w 191579"/>
              <a:gd name="connsiteY11" fmla="*/ 884903 h 1253613"/>
              <a:gd name="connsiteX12" fmla="*/ 132094 w 191579"/>
              <a:gd name="connsiteY12" fmla="*/ 1253613 h 1253613"/>
              <a:gd name="connsiteX13" fmla="*/ 191579 w 191579"/>
              <a:gd name="connsiteY13" fmla="*/ 7620 h 1253613"/>
              <a:gd name="connsiteX14" fmla="*/ 117346 w 191579"/>
              <a:gd name="connsiteY14" fmla="*/ 0 h 1253613"/>
              <a:gd name="connsiteX0" fmla="*/ 190539 w 264772"/>
              <a:gd name="connsiteY0" fmla="*/ 0 h 1253613"/>
              <a:gd name="connsiteX1" fmla="*/ 190539 w 264772"/>
              <a:gd name="connsiteY1" fmla="*/ 0 h 1253613"/>
              <a:gd name="connsiteX2" fmla="*/ 175790 w 264772"/>
              <a:gd name="connsiteY2" fmla="*/ 132735 h 1253613"/>
              <a:gd name="connsiteX3" fmla="*/ 146294 w 264772"/>
              <a:gd name="connsiteY3" fmla="*/ 191729 h 1253613"/>
              <a:gd name="connsiteX4" fmla="*/ 131545 w 264772"/>
              <a:gd name="connsiteY4" fmla="*/ 280219 h 1253613"/>
              <a:gd name="connsiteX5" fmla="*/ 102740 w 264772"/>
              <a:gd name="connsiteY5" fmla="*/ 333836 h 1253613"/>
              <a:gd name="connsiteX6" fmla="*/ 345 w 264772"/>
              <a:gd name="connsiteY6" fmla="*/ 390986 h 1253613"/>
              <a:gd name="connsiteX7" fmla="*/ 146294 w 264772"/>
              <a:gd name="connsiteY7" fmla="*/ 486696 h 1253613"/>
              <a:gd name="connsiteX8" fmla="*/ 161042 w 264772"/>
              <a:gd name="connsiteY8" fmla="*/ 530942 h 1253613"/>
              <a:gd name="connsiteX9" fmla="*/ 146294 w 264772"/>
              <a:gd name="connsiteY9" fmla="*/ 752167 h 1253613"/>
              <a:gd name="connsiteX10" fmla="*/ 161042 w 264772"/>
              <a:gd name="connsiteY10" fmla="*/ 811161 h 1253613"/>
              <a:gd name="connsiteX11" fmla="*/ 190539 w 264772"/>
              <a:gd name="connsiteY11" fmla="*/ 884903 h 1253613"/>
              <a:gd name="connsiteX12" fmla="*/ 205287 w 264772"/>
              <a:gd name="connsiteY12" fmla="*/ 1253613 h 1253613"/>
              <a:gd name="connsiteX13" fmla="*/ 264772 w 264772"/>
              <a:gd name="connsiteY13" fmla="*/ 7620 h 1253613"/>
              <a:gd name="connsiteX14" fmla="*/ 190539 w 264772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6082 w 400315"/>
              <a:gd name="connsiteY0" fmla="*/ 0 h 1253613"/>
              <a:gd name="connsiteX1" fmla="*/ 326082 w 400315"/>
              <a:gd name="connsiteY1" fmla="*/ 0 h 1253613"/>
              <a:gd name="connsiteX2" fmla="*/ 311333 w 400315"/>
              <a:gd name="connsiteY2" fmla="*/ 132735 h 1253613"/>
              <a:gd name="connsiteX3" fmla="*/ 281837 w 400315"/>
              <a:gd name="connsiteY3" fmla="*/ 191729 h 1253613"/>
              <a:gd name="connsiteX4" fmla="*/ 267088 w 400315"/>
              <a:gd name="connsiteY4" fmla="*/ 280219 h 1253613"/>
              <a:gd name="connsiteX5" fmla="*/ 238283 w 400315"/>
              <a:gd name="connsiteY5" fmla="*/ 333836 h 1253613"/>
              <a:gd name="connsiteX6" fmla="*/ 157 w 400315"/>
              <a:gd name="connsiteY6" fmla="*/ 390986 h 1253613"/>
              <a:gd name="connsiteX7" fmla="*/ 281837 w 400315"/>
              <a:gd name="connsiteY7" fmla="*/ 486696 h 1253613"/>
              <a:gd name="connsiteX8" fmla="*/ 296585 w 400315"/>
              <a:gd name="connsiteY8" fmla="*/ 530942 h 1253613"/>
              <a:gd name="connsiteX9" fmla="*/ 281837 w 400315"/>
              <a:gd name="connsiteY9" fmla="*/ 752167 h 1253613"/>
              <a:gd name="connsiteX10" fmla="*/ 296585 w 400315"/>
              <a:gd name="connsiteY10" fmla="*/ 811161 h 1253613"/>
              <a:gd name="connsiteX11" fmla="*/ 326082 w 400315"/>
              <a:gd name="connsiteY11" fmla="*/ 884903 h 1253613"/>
              <a:gd name="connsiteX12" fmla="*/ 340830 w 400315"/>
              <a:gd name="connsiteY12" fmla="*/ 1253613 h 1253613"/>
              <a:gd name="connsiteX13" fmla="*/ 400315 w 400315"/>
              <a:gd name="connsiteY13" fmla="*/ 7620 h 1253613"/>
              <a:gd name="connsiteX14" fmla="*/ 326082 w 400315"/>
              <a:gd name="connsiteY14" fmla="*/ 0 h 1253613"/>
              <a:gd name="connsiteX0" fmla="*/ 325994 w 400227"/>
              <a:gd name="connsiteY0" fmla="*/ 0 h 1253613"/>
              <a:gd name="connsiteX1" fmla="*/ 325994 w 400227"/>
              <a:gd name="connsiteY1" fmla="*/ 0 h 1253613"/>
              <a:gd name="connsiteX2" fmla="*/ 311245 w 400227"/>
              <a:gd name="connsiteY2" fmla="*/ 132735 h 1253613"/>
              <a:gd name="connsiteX3" fmla="*/ 281749 w 400227"/>
              <a:gd name="connsiteY3" fmla="*/ 191729 h 1253613"/>
              <a:gd name="connsiteX4" fmla="*/ 267000 w 400227"/>
              <a:gd name="connsiteY4" fmla="*/ 280219 h 1253613"/>
              <a:gd name="connsiteX5" fmla="*/ 238195 w 400227"/>
              <a:gd name="connsiteY5" fmla="*/ 333836 h 1253613"/>
              <a:gd name="connsiteX6" fmla="*/ 69 w 400227"/>
              <a:gd name="connsiteY6" fmla="*/ 390986 h 1253613"/>
              <a:gd name="connsiteX7" fmla="*/ 281749 w 400227"/>
              <a:gd name="connsiteY7" fmla="*/ 486696 h 1253613"/>
              <a:gd name="connsiteX8" fmla="*/ 296497 w 400227"/>
              <a:gd name="connsiteY8" fmla="*/ 530942 h 1253613"/>
              <a:gd name="connsiteX9" fmla="*/ 281749 w 400227"/>
              <a:gd name="connsiteY9" fmla="*/ 752167 h 1253613"/>
              <a:gd name="connsiteX10" fmla="*/ 296497 w 400227"/>
              <a:gd name="connsiteY10" fmla="*/ 811161 h 1253613"/>
              <a:gd name="connsiteX11" fmla="*/ 325994 w 400227"/>
              <a:gd name="connsiteY11" fmla="*/ 884903 h 1253613"/>
              <a:gd name="connsiteX12" fmla="*/ 340742 w 400227"/>
              <a:gd name="connsiteY12" fmla="*/ 1253613 h 1253613"/>
              <a:gd name="connsiteX13" fmla="*/ 400227 w 400227"/>
              <a:gd name="connsiteY13" fmla="*/ 7620 h 1253613"/>
              <a:gd name="connsiteX14" fmla="*/ 325994 w 400227"/>
              <a:gd name="connsiteY14" fmla="*/ 0 h 1253613"/>
              <a:gd name="connsiteX0" fmla="*/ 327803 w 402036"/>
              <a:gd name="connsiteY0" fmla="*/ 0 h 1253613"/>
              <a:gd name="connsiteX1" fmla="*/ 327803 w 402036"/>
              <a:gd name="connsiteY1" fmla="*/ 0 h 1253613"/>
              <a:gd name="connsiteX2" fmla="*/ 313054 w 402036"/>
              <a:gd name="connsiteY2" fmla="*/ 132735 h 1253613"/>
              <a:gd name="connsiteX3" fmla="*/ 283558 w 402036"/>
              <a:gd name="connsiteY3" fmla="*/ 191729 h 1253613"/>
              <a:gd name="connsiteX4" fmla="*/ 268809 w 402036"/>
              <a:gd name="connsiteY4" fmla="*/ 280219 h 1253613"/>
              <a:gd name="connsiteX5" fmla="*/ 240004 w 402036"/>
              <a:gd name="connsiteY5" fmla="*/ 333836 h 1253613"/>
              <a:gd name="connsiteX6" fmla="*/ 1878 w 402036"/>
              <a:gd name="connsiteY6" fmla="*/ 390986 h 1253613"/>
              <a:gd name="connsiteX7" fmla="*/ 283558 w 402036"/>
              <a:gd name="connsiteY7" fmla="*/ 486696 h 1253613"/>
              <a:gd name="connsiteX8" fmla="*/ 298306 w 402036"/>
              <a:gd name="connsiteY8" fmla="*/ 530942 h 1253613"/>
              <a:gd name="connsiteX9" fmla="*/ 283558 w 402036"/>
              <a:gd name="connsiteY9" fmla="*/ 752167 h 1253613"/>
              <a:gd name="connsiteX10" fmla="*/ 298306 w 402036"/>
              <a:gd name="connsiteY10" fmla="*/ 811161 h 1253613"/>
              <a:gd name="connsiteX11" fmla="*/ 327803 w 402036"/>
              <a:gd name="connsiteY11" fmla="*/ 884903 h 1253613"/>
              <a:gd name="connsiteX12" fmla="*/ 342551 w 402036"/>
              <a:gd name="connsiteY12" fmla="*/ 1253613 h 1253613"/>
              <a:gd name="connsiteX13" fmla="*/ 402036 w 402036"/>
              <a:gd name="connsiteY13" fmla="*/ 7620 h 1253613"/>
              <a:gd name="connsiteX14" fmla="*/ 327803 w 402036"/>
              <a:gd name="connsiteY14" fmla="*/ 0 h 1253613"/>
              <a:gd name="connsiteX0" fmla="*/ 158353 w 232586"/>
              <a:gd name="connsiteY0" fmla="*/ 0 h 1253613"/>
              <a:gd name="connsiteX1" fmla="*/ 158353 w 232586"/>
              <a:gd name="connsiteY1" fmla="*/ 0 h 1253613"/>
              <a:gd name="connsiteX2" fmla="*/ 143604 w 232586"/>
              <a:gd name="connsiteY2" fmla="*/ 132735 h 1253613"/>
              <a:gd name="connsiteX3" fmla="*/ 114108 w 232586"/>
              <a:gd name="connsiteY3" fmla="*/ 191729 h 1253613"/>
              <a:gd name="connsiteX4" fmla="*/ 99359 w 232586"/>
              <a:gd name="connsiteY4" fmla="*/ 280219 h 1253613"/>
              <a:gd name="connsiteX5" fmla="*/ 70554 w 232586"/>
              <a:gd name="connsiteY5" fmla="*/ 333836 h 1253613"/>
              <a:gd name="connsiteX6" fmla="*/ 3878 w 232586"/>
              <a:gd name="connsiteY6" fmla="*/ 400511 h 1253613"/>
              <a:gd name="connsiteX7" fmla="*/ 114108 w 232586"/>
              <a:gd name="connsiteY7" fmla="*/ 486696 h 1253613"/>
              <a:gd name="connsiteX8" fmla="*/ 128856 w 232586"/>
              <a:gd name="connsiteY8" fmla="*/ 530942 h 1253613"/>
              <a:gd name="connsiteX9" fmla="*/ 114108 w 232586"/>
              <a:gd name="connsiteY9" fmla="*/ 752167 h 1253613"/>
              <a:gd name="connsiteX10" fmla="*/ 128856 w 232586"/>
              <a:gd name="connsiteY10" fmla="*/ 811161 h 1253613"/>
              <a:gd name="connsiteX11" fmla="*/ 158353 w 232586"/>
              <a:gd name="connsiteY11" fmla="*/ 884903 h 1253613"/>
              <a:gd name="connsiteX12" fmla="*/ 173101 w 232586"/>
              <a:gd name="connsiteY12" fmla="*/ 1253613 h 1253613"/>
              <a:gd name="connsiteX13" fmla="*/ 232586 w 232586"/>
              <a:gd name="connsiteY13" fmla="*/ 7620 h 1253613"/>
              <a:gd name="connsiteX14" fmla="*/ 158353 w 232586"/>
              <a:gd name="connsiteY14" fmla="*/ 0 h 1253613"/>
              <a:gd name="connsiteX0" fmla="*/ 101094 w 175327"/>
              <a:gd name="connsiteY0" fmla="*/ 0 h 1253613"/>
              <a:gd name="connsiteX1" fmla="*/ 101094 w 175327"/>
              <a:gd name="connsiteY1" fmla="*/ 0 h 1253613"/>
              <a:gd name="connsiteX2" fmla="*/ 86345 w 175327"/>
              <a:gd name="connsiteY2" fmla="*/ 132735 h 1253613"/>
              <a:gd name="connsiteX3" fmla="*/ 56849 w 175327"/>
              <a:gd name="connsiteY3" fmla="*/ 191729 h 1253613"/>
              <a:gd name="connsiteX4" fmla="*/ 42100 w 175327"/>
              <a:gd name="connsiteY4" fmla="*/ 280219 h 1253613"/>
              <a:gd name="connsiteX5" fmla="*/ 13295 w 175327"/>
              <a:gd name="connsiteY5" fmla="*/ 333836 h 1253613"/>
              <a:gd name="connsiteX6" fmla="*/ 6151 w 175327"/>
              <a:gd name="connsiteY6" fmla="*/ 364792 h 1253613"/>
              <a:gd name="connsiteX7" fmla="*/ 56849 w 175327"/>
              <a:gd name="connsiteY7" fmla="*/ 486696 h 1253613"/>
              <a:gd name="connsiteX8" fmla="*/ 71597 w 175327"/>
              <a:gd name="connsiteY8" fmla="*/ 530942 h 1253613"/>
              <a:gd name="connsiteX9" fmla="*/ 56849 w 175327"/>
              <a:gd name="connsiteY9" fmla="*/ 752167 h 1253613"/>
              <a:gd name="connsiteX10" fmla="*/ 71597 w 175327"/>
              <a:gd name="connsiteY10" fmla="*/ 811161 h 1253613"/>
              <a:gd name="connsiteX11" fmla="*/ 101094 w 175327"/>
              <a:gd name="connsiteY11" fmla="*/ 884903 h 1253613"/>
              <a:gd name="connsiteX12" fmla="*/ 115842 w 175327"/>
              <a:gd name="connsiteY12" fmla="*/ 1253613 h 1253613"/>
              <a:gd name="connsiteX13" fmla="*/ 175327 w 175327"/>
              <a:gd name="connsiteY13" fmla="*/ 7620 h 1253613"/>
              <a:gd name="connsiteX14" fmla="*/ 101094 w 175327"/>
              <a:gd name="connsiteY14" fmla="*/ 0 h 1253613"/>
              <a:gd name="connsiteX0" fmla="*/ 95867 w 170100"/>
              <a:gd name="connsiteY0" fmla="*/ 0 h 1253613"/>
              <a:gd name="connsiteX1" fmla="*/ 95867 w 170100"/>
              <a:gd name="connsiteY1" fmla="*/ 0 h 1253613"/>
              <a:gd name="connsiteX2" fmla="*/ 81118 w 170100"/>
              <a:gd name="connsiteY2" fmla="*/ 132735 h 1253613"/>
              <a:gd name="connsiteX3" fmla="*/ 51622 w 170100"/>
              <a:gd name="connsiteY3" fmla="*/ 191729 h 1253613"/>
              <a:gd name="connsiteX4" fmla="*/ 36873 w 170100"/>
              <a:gd name="connsiteY4" fmla="*/ 280219 h 1253613"/>
              <a:gd name="connsiteX5" fmla="*/ 17593 w 170100"/>
              <a:gd name="connsiteY5" fmla="*/ 333836 h 1253613"/>
              <a:gd name="connsiteX6" fmla="*/ 924 w 170100"/>
              <a:gd name="connsiteY6" fmla="*/ 364792 h 1253613"/>
              <a:gd name="connsiteX7" fmla="*/ 51622 w 170100"/>
              <a:gd name="connsiteY7" fmla="*/ 486696 h 1253613"/>
              <a:gd name="connsiteX8" fmla="*/ 66370 w 170100"/>
              <a:gd name="connsiteY8" fmla="*/ 530942 h 1253613"/>
              <a:gd name="connsiteX9" fmla="*/ 51622 w 170100"/>
              <a:gd name="connsiteY9" fmla="*/ 752167 h 1253613"/>
              <a:gd name="connsiteX10" fmla="*/ 66370 w 170100"/>
              <a:gd name="connsiteY10" fmla="*/ 811161 h 1253613"/>
              <a:gd name="connsiteX11" fmla="*/ 95867 w 170100"/>
              <a:gd name="connsiteY11" fmla="*/ 884903 h 1253613"/>
              <a:gd name="connsiteX12" fmla="*/ 110615 w 170100"/>
              <a:gd name="connsiteY12" fmla="*/ 1253613 h 1253613"/>
              <a:gd name="connsiteX13" fmla="*/ 170100 w 170100"/>
              <a:gd name="connsiteY13" fmla="*/ 7620 h 1253613"/>
              <a:gd name="connsiteX14" fmla="*/ 95867 w 170100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0482 w 152508"/>
              <a:gd name="connsiteY6" fmla="*/ 369555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19281 w 152508"/>
              <a:gd name="connsiteY4" fmla="*/ 280219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34030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  <a:gd name="connsiteX0" fmla="*/ 78275 w 152508"/>
              <a:gd name="connsiteY0" fmla="*/ 0 h 1253613"/>
              <a:gd name="connsiteX1" fmla="*/ 78275 w 152508"/>
              <a:gd name="connsiteY1" fmla="*/ 0 h 1253613"/>
              <a:gd name="connsiteX2" fmla="*/ 63526 w 152508"/>
              <a:gd name="connsiteY2" fmla="*/ 132735 h 1253613"/>
              <a:gd name="connsiteX3" fmla="*/ 26887 w 152508"/>
              <a:gd name="connsiteY3" fmla="*/ 191729 h 1253613"/>
              <a:gd name="connsiteX4" fmla="*/ 33569 w 152508"/>
              <a:gd name="connsiteY4" fmla="*/ 282600 h 1253613"/>
              <a:gd name="connsiteX5" fmla="*/ 1 w 152508"/>
              <a:gd name="connsiteY5" fmla="*/ 333836 h 1253613"/>
              <a:gd name="connsiteX6" fmla="*/ 42863 w 152508"/>
              <a:gd name="connsiteY6" fmla="*/ 348124 h 1253613"/>
              <a:gd name="connsiteX7" fmla="*/ 34030 w 152508"/>
              <a:gd name="connsiteY7" fmla="*/ 486696 h 1253613"/>
              <a:gd name="connsiteX8" fmla="*/ 48778 w 152508"/>
              <a:gd name="connsiteY8" fmla="*/ 530942 h 1253613"/>
              <a:gd name="connsiteX9" fmla="*/ 34030 w 152508"/>
              <a:gd name="connsiteY9" fmla="*/ 752167 h 1253613"/>
              <a:gd name="connsiteX10" fmla="*/ 48778 w 152508"/>
              <a:gd name="connsiteY10" fmla="*/ 811161 h 1253613"/>
              <a:gd name="connsiteX11" fmla="*/ 78275 w 152508"/>
              <a:gd name="connsiteY11" fmla="*/ 884903 h 1253613"/>
              <a:gd name="connsiteX12" fmla="*/ 93023 w 152508"/>
              <a:gd name="connsiteY12" fmla="*/ 1253613 h 1253613"/>
              <a:gd name="connsiteX13" fmla="*/ 152508 w 152508"/>
              <a:gd name="connsiteY13" fmla="*/ 7620 h 1253613"/>
              <a:gd name="connsiteX14" fmla="*/ 78275 w 152508"/>
              <a:gd name="connsiteY14" fmla="*/ 0 h 125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508" h="1253613">
                <a:moveTo>
                  <a:pt x="78275" y="0"/>
                </a:moveTo>
                <a:lnTo>
                  <a:pt x="78275" y="0"/>
                </a:lnTo>
                <a:cubicBezTo>
                  <a:pt x="73359" y="44245"/>
                  <a:pt x="72091" y="100780"/>
                  <a:pt x="63526" y="132735"/>
                </a:cubicBezTo>
                <a:cubicBezTo>
                  <a:pt x="54961" y="164690"/>
                  <a:pt x="31880" y="166752"/>
                  <a:pt x="26887" y="191729"/>
                </a:cubicBezTo>
                <a:cubicBezTo>
                  <a:pt x="21894" y="216706"/>
                  <a:pt x="38485" y="253103"/>
                  <a:pt x="33569" y="282600"/>
                </a:cubicBezTo>
                <a:cubicBezTo>
                  <a:pt x="31072" y="305888"/>
                  <a:pt x="21356" y="306566"/>
                  <a:pt x="1" y="333836"/>
                </a:cubicBezTo>
                <a:cubicBezTo>
                  <a:pt x="-37" y="348725"/>
                  <a:pt x="37192" y="322647"/>
                  <a:pt x="42863" y="348124"/>
                </a:cubicBezTo>
                <a:cubicBezTo>
                  <a:pt x="48534" y="373601"/>
                  <a:pt x="33044" y="456226"/>
                  <a:pt x="34030" y="486696"/>
                </a:cubicBezTo>
                <a:cubicBezTo>
                  <a:pt x="35016" y="517166"/>
                  <a:pt x="48778" y="515396"/>
                  <a:pt x="48778" y="530942"/>
                </a:cubicBezTo>
                <a:cubicBezTo>
                  <a:pt x="48778" y="604847"/>
                  <a:pt x="38946" y="678425"/>
                  <a:pt x="34030" y="752167"/>
                </a:cubicBezTo>
                <a:cubicBezTo>
                  <a:pt x="38946" y="771832"/>
                  <a:pt x="42368" y="791931"/>
                  <a:pt x="48778" y="811161"/>
                </a:cubicBezTo>
                <a:cubicBezTo>
                  <a:pt x="57150" y="836277"/>
                  <a:pt x="73923" y="858789"/>
                  <a:pt x="78275" y="884903"/>
                </a:cubicBezTo>
                <a:cubicBezTo>
                  <a:pt x="97547" y="1000538"/>
                  <a:pt x="93023" y="1136703"/>
                  <a:pt x="93023" y="1253613"/>
                </a:cubicBezTo>
                <a:cubicBezTo>
                  <a:pt x="112851" y="838282"/>
                  <a:pt x="117440" y="430571"/>
                  <a:pt x="152508" y="7620"/>
                </a:cubicBezTo>
                <a:lnTo>
                  <a:pt x="78275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9091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B23CFD81-C776-44B9-BC88-F3D5F2237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8A465810-CF91-4CCF-BC74-A5162CD7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6F5F08-B323-4EE8-A818-54715B5020CC}"/>
              </a:ext>
            </a:extLst>
          </p:cNvPr>
          <p:cNvSpPr/>
          <p:nvPr/>
        </p:nvSpPr>
        <p:spPr>
          <a:xfrm rot="19034535">
            <a:off x="4004477" y="2528994"/>
            <a:ext cx="9121212" cy="6528954"/>
          </a:xfrm>
          <a:prstGeom prst="rect">
            <a:avLst/>
          </a:prstGeom>
          <a:gradFill flip="none" rotWithShape="1">
            <a:gsLst>
              <a:gs pos="0">
                <a:srgbClr val="767171">
                  <a:alpha val="80000"/>
                </a:srgbClr>
              </a:gs>
              <a:gs pos="50000">
                <a:srgbClr val="97979D">
                  <a:alpha val="90000"/>
                </a:srgbClr>
              </a:gs>
              <a:gs pos="100000">
                <a:srgbClr val="76717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EEC2270-9C76-440C-8278-FD0832502481}"/>
              </a:ext>
            </a:extLst>
          </p:cNvPr>
          <p:cNvSpPr/>
          <p:nvPr/>
        </p:nvSpPr>
        <p:spPr>
          <a:xfrm>
            <a:off x="2891642" y="224642"/>
            <a:ext cx="6963558" cy="6408717"/>
          </a:xfrm>
          <a:prstGeom prst="roundRect">
            <a:avLst>
              <a:gd name="adj" fmla="val 6476"/>
            </a:avLst>
          </a:prstGeom>
          <a:gradFill>
            <a:gsLst>
              <a:gs pos="5000">
                <a:srgbClr val="E7E6E6"/>
              </a:gs>
              <a:gs pos="100000">
                <a:srgbClr val="85898F"/>
              </a:gs>
            </a:gsLst>
            <a:lin ang="27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8CD43B-C450-429D-9686-D5D8E3B67858}"/>
              </a:ext>
            </a:extLst>
          </p:cNvPr>
          <p:cNvSpPr/>
          <p:nvPr/>
        </p:nvSpPr>
        <p:spPr>
          <a:xfrm>
            <a:off x="3591141" y="924141"/>
            <a:ext cx="5009718" cy="5009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03200" h="3683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15EA806-4B0A-4596-A120-971880C69BED}"/>
              </a:ext>
            </a:extLst>
          </p:cNvPr>
          <p:cNvGrpSpPr/>
          <p:nvPr/>
        </p:nvGrpSpPr>
        <p:grpSpPr>
          <a:xfrm>
            <a:off x="3785528" y="1118528"/>
            <a:ext cx="4620944" cy="4620945"/>
            <a:chOff x="4955930" y="379602"/>
            <a:chExt cx="6117404" cy="6117405"/>
          </a:xfrm>
          <a:effectLst/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487D6E1-0962-452B-A112-D4108A2AF85A}"/>
                </a:ext>
              </a:extLst>
            </p:cNvPr>
            <p:cNvGrpSpPr/>
            <p:nvPr/>
          </p:nvGrpSpPr>
          <p:grpSpPr>
            <a:xfrm>
              <a:off x="4955930" y="379602"/>
              <a:ext cx="6117404" cy="6117405"/>
              <a:chOff x="2232347" y="-3174"/>
              <a:chExt cx="6864349" cy="686434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원형: 비어 있음 91">
                <a:extLst>
                  <a:ext uri="{FF2B5EF4-FFF2-40B4-BE49-F238E27FC236}">
                    <a16:creationId xmlns:a16="http://schemas.microsoft.com/office/drawing/2014/main" id="{14561D49-4467-4479-B3E8-F13BA2FDD681}"/>
                  </a:ext>
                </a:extLst>
              </p:cNvPr>
              <p:cNvSpPr/>
              <p:nvPr/>
            </p:nvSpPr>
            <p:spPr>
              <a:xfrm>
                <a:off x="2232347" y="-3174"/>
                <a:ext cx="6864349" cy="6864348"/>
              </a:xfrm>
              <a:prstGeom prst="donut">
                <a:avLst>
                  <a:gd name="adj" fmla="val 38195"/>
                </a:avLst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9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  <a:gs pos="66000">
                    <a:schemeClr val="tx1">
                      <a:lumMod val="75000"/>
                      <a:lumOff val="2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원형: 비어 있음 92">
                <a:extLst>
                  <a:ext uri="{FF2B5EF4-FFF2-40B4-BE49-F238E27FC236}">
                    <a16:creationId xmlns:a16="http://schemas.microsoft.com/office/drawing/2014/main" id="{C7CADF1A-99DF-4AF7-970E-68ACE398F4BF}"/>
                  </a:ext>
                </a:extLst>
              </p:cNvPr>
              <p:cNvSpPr/>
              <p:nvPr/>
            </p:nvSpPr>
            <p:spPr>
              <a:xfrm>
                <a:off x="3743037" y="1507516"/>
                <a:ext cx="3842969" cy="3842968"/>
              </a:xfrm>
              <a:prstGeom prst="donut">
                <a:avLst>
                  <a:gd name="adj" fmla="val 4618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E66AE45-CDD0-4A87-819A-B3DFDDEEFC08}"/>
                  </a:ext>
                </a:extLst>
              </p:cNvPr>
              <p:cNvGrpSpPr/>
              <p:nvPr/>
            </p:nvGrpSpPr>
            <p:grpSpPr>
              <a:xfrm>
                <a:off x="3804933" y="1781334"/>
                <a:ext cx="3866655" cy="3295332"/>
                <a:chOff x="4057050" y="1659234"/>
                <a:chExt cx="3866656" cy="3295333"/>
              </a:xfrm>
            </p:grpSpPr>
            <p:sp>
              <p:nvSpPr>
                <p:cNvPr id="95" name="원형: 비어 있음 94">
                  <a:extLst>
                    <a:ext uri="{FF2B5EF4-FFF2-40B4-BE49-F238E27FC236}">
                      <a16:creationId xmlns:a16="http://schemas.microsoft.com/office/drawing/2014/main" id="{FCCFF056-4763-425A-9EB5-196CA94CF0F5}"/>
                    </a:ext>
                  </a:extLst>
                </p:cNvPr>
                <p:cNvSpPr/>
                <p:nvPr/>
              </p:nvSpPr>
              <p:spPr>
                <a:xfrm>
                  <a:off x="4268971" y="1659234"/>
                  <a:ext cx="3295333" cy="3295333"/>
                </a:xfrm>
                <a:prstGeom prst="donut">
                  <a:avLst>
                    <a:gd name="adj" fmla="val 47721"/>
                  </a:avLst>
                </a:prstGeom>
                <a:solidFill>
                  <a:srgbClr val="698998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264EA0-F077-457B-9B21-85B375476BBF}"/>
                    </a:ext>
                  </a:extLst>
                </p:cNvPr>
                <p:cNvSpPr txBox="1"/>
                <p:nvPr/>
              </p:nvSpPr>
              <p:spPr>
                <a:xfrm>
                  <a:off x="5091567" y="2883209"/>
                  <a:ext cx="1650144" cy="342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Episode.1</a:t>
                  </a:r>
                  <a:endPara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EE509285-6D4D-4446-A9AD-B5DA3FB920CC}"/>
                    </a:ext>
                  </a:extLst>
                </p:cNvPr>
                <p:cNvGrpSpPr/>
                <p:nvPr/>
              </p:nvGrpSpPr>
              <p:grpSpPr>
                <a:xfrm>
                  <a:off x="4985808" y="2074325"/>
                  <a:ext cx="1768541" cy="808884"/>
                  <a:chOff x="2581871" y="3177995"/>
                  <a:chExt cx="3980258" cy="1820464"/>
                </a:xfrm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FD260B69-5D6B-446A-847B-C45DCC71AAEF}"/>
                      </a:ext>
                    </a:extLst>
                  </p:cNvPr>
                  <p:cNvSpPr/>
                  <p:nvPr/>
                </p:nvSpPr>
                <p:spPr>
                  <a:xfrm>
                    <a:off x="2581871" y="3177995"/>
                    <a:ext cx="3839765" cy="1128713"/>
                  </a:xfrm>
                  <a:custGeom>
                    <a:avLst/>
                    <a:gdLst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252537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  <a:gd name="connsiteX0" fmla="*/ 142875 w 5124449"/>
                      <a:gd name="connsiteY0" fmla="*/ 447675 h 1504950"/>
                      <a:gd name="connsiteX1" fmla="*/ 5081587 w 5124449"/>
                      <a:gd name="connsiteY1" fmla="*/ 0 h 1504950"/>
                      <a:gd name="connsiteX2" fmla="*/ 5091112 w 5124449"/>
                      <a:gd name="connsiteY2" fmla="*/ 52387 h 1504950"/>
                      <a:gd name="connsiteX3" fmla="*/ 5086350 w 5124449"/>
                      <a:gd name="connsiteY3" fmla="*/ 204787 h 1504950"/>
                      <a:gd name="connsiteX4" fmla="*/ 5067300 w 5124449"/>
                      <a:gd name="connsiteY4" fmla="*/ 300037 h 1504950"/>
                      <a:gd name="connsiteX5" fmla="*/ 5110162 w 5124449"/>
                      <a:gd name="connsiteY5" fmla="*/ 357187 h 1504950"/>
                      <a:gd name="connsiteX6" fmla="*/ 5033962 w 5124449"/>
                      <a:gd name="connsiteY6" fmla="*/ 481012 h 1504950"/>
                      <a:gd name="connsiteX7" fmla="*/ 5038725 w 5124449"/>
                      <a:gd name="connsiteY7" fmla="*/ 485775 h 1504950"/>
                      <a:gd name="connsiteX8" fmla="*/ 5014912 w 5124449"/>
                      <a:gd name="connsiteY8" fmla="*/ 495300 h 1504950"/>
                      <a:gd name="connsiteX9" fmla="*/ 5033962 w 5124449"/>
                      <a:gd name="connsiteY9" fmla="*/ 552450 h 1504950"/>
                      <a:gd name="connsiteX10" fmla="*/ 5000625 w 5124449"/>
                      <a:gd name="connsiteY10" fmla="*/ 628650 h 1504950"/>
                      <a:gd name="connsiteX11" fmla="*/ 4995862 w 5124449"/>
                      <a:gd name="connsiteY11" fmla="*/ 661987 h 1504950"/>
                      <a:gd name="connsiteX12" fmla="*/ 4986337 w 5124449"/>
                      <a:gd name="connsiteY12" fmla="*/ 790575 h 1504950"/>
                      <a:gd name="connsiteX13" fmla="*/ 5062537 w 5124449"/>
                      <a:gd name="connsiteY13" fmla="*/ 895350 h 1504950"/>
                      <a:gd name="connsiteX14" fmla="*/ 4957762 w 5124449"/>
                      <a:gd name="connsiteY14" fmla="*/ 1009650 h 1504950"/>
                      <a:gd name="connsiteX15" fmla="*/ 5124449 w 5124449"/>
                      <a:gd name="connsiteY15" fmla="*/ 1200149 h 1504950"/>
                      <a:gd name="connsiteX16" fmla="*/ 23812 w 5124449"/>
                      <a:gd name="connsiteY16" fmla="*/ 1504950 h 1504950"/>
                      <a:gd name="connsiteX17" fmla="*/ 0 w 5124449"/>
                      <a:gd name="connsiteY17" fmla="*/ 1381125 h 1504950"/>
                      <a:gd name="connsiteX18" fmla="*/ 42862 w 5124449"/>
                      <a:gd name="connsiteY18" fmla="*/ 1347787 h 1504950"/>
                      <a:gd name="connsiteX19" fmla="*/ 42862 w 5124449"/>
                      <a:gd name="connsiteY19" fmla="*/ 1262062 h 1504950"/>
                      <a:gd name="connsiteX20" fmla="*/ 42862 w 5124449"/>
                      <a:gd name="connsiteY20" fmla="*/ 1190625 h 1504950"/>
                      <a:gd name="connsiteX21" fmla="*/ 100012 w 5124449"/>
                      <a:gd name="connsiteY21" fmla="*/ 1152525 h 1504950"/>
                      <a:gd name="connsiteX22" fmla="*/ 85725 w 5124449"/>
                      <a:gd name="connsiteY22" fmla="*/ 1076325 h 1504950"/>
                      <a:gd name="connsiteX23" fmla="*/ 200025 w 5124449"/>
                      <a:gd name="connsiteY23" fmla="*/ 1047750 h 1504950"/>
                      <a:gd name="connsiteX24" fmla="*/ 166687 w 5124449"/>
                      <a:gd name="connsiteY24" fmla="*/ 938212 h 1504950"/>
                      <a:gd name="connsiteX25" fmla="*/ 261937 w 5124449"/>
                      <a:gd name="connsiteY25" fmla="*/ 833437 h 1504950"/>
                      <a:gd name="connsiteX26" fmla="*/ 242887 w 5124449"/>
                      <a:gd name="connsiteY26" fmla="*/ 795337 h 1504950"/>
                      <a:gd name="connsiteX27" fmla="*/ 238125 w 5124449"/>
                      <a:gd name="connsiteY27" fmla="*/ 609600 h 1504950"/>
                      <a:gd name="connsiteX28" fmla="*/ 371475 w 5124449"/>
                      <a:gd name="connsiteY28" fmla="*/ 595312 h 1504950"/>
                      <a:gd name="connsiteX29" fmla="*/ 209550 w 5124449"/>
                      <a:gd name="connsiteY29" fmla="*/ 561975 h 1504950"/>
                      <a:gd name="connsiteX30" fmla="*/ 142875 w 5124449"/>
                      <a:gd name="connsiteY30" fmla="*/ 447675 h 1504950"/>
                      <a:gd name="connsiteX0" fmla="*/ 142875 w 5119687"/>
                      <a:gd name="connsiteY0" fmla="*/ 447675 h 1504950"/>
                      <a:gd name="connsiteX1" fmla="*/ 5081587 w 5119687"/>
                      <a:gd name="connsiteY1" fmla="*/ 0 h 1504950"/>
                      <a:gd name="connsiteX2" fmla="*/ 5091112 w 5119687"/>
                      <a:gd name="connsiteY2" fmla="*/ 52387 h 1504950"/>
                      <a:gd name="connsiteX3" fmla="*/ 5086350 w 5119687"/>
                      <a:gd name="connsiteY3" fmla="*/ 204787 h 1504950"/>
                      <a:gd name="connsiteX4" fmla="*/ 5067300 w 5119687"/>
                      <a:gd name="connsiteY4" fmla="*/ 300037 h 1504950"/>
                      <a:gd name="connsiteX5" fmla="*/ 5110162 w 5119687"/>
                      <a:gd name="connsiteY5" fmla="*/ 357187 h 1504950"/>
                      <a:gd name="connsiteX6" fmla="*/ 5033962 w 5119687"/>
                      <a:gd name="connsiteY6" fmla="*/ 481012 h 1504950"/>
                      <a:gd name="connsiteX7" fmla="*/ 5038725 w 5119687"/>
                      <a:gd name="connsiteY7" fmla="*/ 485775 h 1504950"/>
                      <a:gd name="connsiteX8" fmla="*/ 5014912 w 5119687"/>
                      <a:gd name="connsiteY8" fmla="*/ 495300 h 1504950"/>
                      <a:gd name="connsiteX9" fmla="*/ 5033962 w 5119687"/>
                      <a:gd name="connsiteY9" fmla="*/ 552450 h 1504950"/>
                      <a:gd name="connsiteX10" fmla="*/ 5000625 w 5119687"/>
                      <a:gd name="connsiteY10" fmla="*/ 628650 h 1504950"/>
                      <a:gd name="connsiteX11" fmla="*/ 4995862 w 5119687"/>
                      <a:gd name="connsiteY11" fmla="*/ 661987 h 1504950"/>
                      <a:gd name="connsiteX12" fmla="*/ 4986337 w 5119687"/>
                      <a:gd name="connsiteY12" fmla="*/ 790575 h 1504950"/>
                      <a:gd name="connsiteX13" fmla="*/ 5062537 w 5119687"/>
                      <a:gd name="connsiteY13" fmla="*/ 895350 h 1504950"/>
                      <a:gd name="connsiteX14" fmla="*/ 4957762 w 5119687"/>
                      <a:gd name="connsiteY14" fmla="*/ 1009650 h 1504950"/>
                      <a:gd name="connsiteX15" fmla="*/ 5119687 w 5119687"/>
                      <a:gd name="connsiteY15" fmla="*/ 1128712 h 1504950"/>
                      <a:gd name="connsiteX16" fmla="*/ 23812 w 5119687"/>
                      <a:gd name="connsiteY16" fmla="*/ 1504950 h 1504950"/>
                      <a:gd name="connsiteX17" fmla="*/ 0 w 5119687"/>
                      <a:gd name="connsiteY17" fmla="*/ 1381125 h 1504950"/>
                      <a:gd name="connsiteX18" fmla="*/ 42862 w 5119687"/>
                      <a:gd name="connsiteY18" fmla="*/ 1347787 h 1504950"/>
                      <a:gd name="connsiteX19" fmla="*/ 42862 w 5119687"/>
                      <a:gd name="connsiteY19" fmla="*/ 1262062 h 1504950"/>
                      <a:gd name="connsiteX20" fmla="*/ 42862 w 5119687"/>
                      <a:gd name="connsiteY20" fmla="*/ 1190625 h 1504950"/>
                      <a:gd name="connsiteX21" fmla="*/ 100012 w 5119687"/>
                      <a:gd name="connsiteY21" fmla="*/ 1152525 h 1504950"/>
                      <a:gd name="connsiteX22" fmla="*/ 85725 w 5119687"/>
                      <a:gd name="connsiteY22" fmla="*/ 1076325 h 1504950"/>
                      <a:gd name="connsiteX23" fmla="*/ 200025 w 5119687"/>
                      <a:gd name="connsiteY23" fmla="*/ 1047750 h 1504950"/>
                      <a:gd name="connsiteX24" fmla="*/ 166687 w 5119687"/>
                      <a:gd name="connsiteY24" fmla="*/ 938212 h 1504950"/>
                      <a:gd name="connsiteX25" fmla="*/ 261937 w 5119687"/>
                      <a:gd name="connsiteY25" fmla="*/ 833437 h 1504950"/>
                      <a:gd name="connsiteX26" fmla="*/ 242887 w 5119687"/>
                      <a:gd name="connsiteY26" fmla="*/ 795337 h 1504950"/>
                      <a:gd name="connsiteX27" fmla="*/ 238125 w 5119687"/>
                      <a:gd name="connsiteY27" fmla="*/ 609600 h 1504950"/>
                      <a:gd name="connsiteX28" fmla="*/ 371475 w 5119687"/>
                      <a:gd name="connsiteY28" fmla="*/ 595312 h 1504950"/>
                      <a:gd name="connsiteX29" fmla="*/ 209550 w 5119687"/>
                      <a:gd name="connsiteY29" fmla="*/ 561975 h 1504950"/>
                      <a:gd name="connsiteX30" fmla="*/ 142875 w 5119687"/>
                      <a:gd name="connsiteY30" fmla="*/ 447675 h 1504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119687" h="1504950">
                        <a:moveTo>
                          <a:pt x="142875" y="447675"/>
                        </a:moveTo>
                        <a:lnTo>
                          <a:pt x="5081587" y="0"/>
                        </a:lnTo>
                        <a:lnTo>
                          <a:pt x="5091112" y="52387"/>
                        </a:lnTo>
                        <a:lnTo>
                          <a:pt x="5086350" y="204787"/>
                        </a:lnTo>
                        <a:lnTo>
                          <a:pt x="5067300" y="300037"/>
                        </a:lnTo>
                        <a:lnTo>
                          <a:pt x="5110162" y="357187"/>
                        </a:lnTo>
                        <a:lnTo>
                          <a:pt x="5033962" y="481012"/>
                        </a:lnTo>
                        <a:lnTo>
                          <a:pt x="5038725" y="485775"/>
                        </a:lnTo>
                        <a:lnTo>
                          <a:pt x="5014912" y="495300"/>
                        </a:lnTo>
                        <a:lnTo>
                          <a:pt x="5033962" y="552450"/>
                        </a:lnTo>
                        <a:lnTo>
                          <a:pt x="5000625" y="628650"/>
                        </a:lnTo>
                        <a:lnTo>
                          <a:pt x="4995862" y="661987"/>
                        </a:lnTo>
                        <a:lnTo>
                          <a:pt x="4986337" y="790575"/>
                        </a:lnTo>
                        <a:lnTo>
                          <a:pt x="5062537" y="895350"/>
                        </a:lnTo>
                        <a:lnTo>
                          <a:pt x="4957762" y="1009650"/>
                        </a:lnTo>
                        <a:lnTo>
                          <a:pt x="5119687" y="1128712"/>
                        </a:lnTo>
                        <a:lnTo>
                          <a:pt x="23812" y="1504950"/>
                        </a:lnTo>
                        <a:lnTo>
                          <a:pt x="0" y="1381125"/>
                        </a:lnTo>
                        <a:lnTo>
                          <a:pt x="42862" y="1347787"/>
                        </a:lnTo>
                        <a:lnTo>
                          <a:pt x="42862" y="1262062"/>
                        </a:lnTo>
                        <a:lnTo>
                          <a:pt x="42862" y="1190625"/>
                        </a:lnTo>
                        <a:lnTo>
                          <a:pt x="100012" y="1152525"/>
                        </a:lnTo>
                        <a:lnTo>
                          <a:pt x="85725" y="1076325"/>
                        </a:lnTo>
                        <a:lnTo>
                          <a:pt x="200025" y="1047750"/>
                        </a:lnTo>
                        <a:lnTo>
                          <a:pt x="166687" y="938212"/>
                        </a:lnTo>
                        <a:lnTo>
                          <a:pt x="261937" y="833437"/>
                        </a:lnTo>
                        <a:lnTo>
                          <a:pt x="242887" y="795337"/>
                        </a:lnTo>
                        <a:lnTo>
                          <a:pt x="238125" y="609600"/>
                        </a:lnTo>
                        <a:lnTo>
                          <a:pt x="371475" y="595312"/>
                        </a:lnTo>
                        <a:lnTo>
                          <a:pt x="209550" y="561975"/>
                        </a:lnTo>
                        <a:lnTo>
                          <a:pt x="142875" y="447675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8C1E7490-C401-4F49-9A7D-86E82E11757F}"/>
                      </a:ext>
                    </a:extLst>
                  </p:cNvPr>
                  <p:cNvSpPr/>
                  <p:nvPr/>
                </p:nvSpPr>
                <p:spPr>
                  <a:xfrm>
                    <a:off x="2733079" y="3760210"/>
                    <a:ext cx="3829050" cy="1109663"/>
                  </a:xfrm>
                  <a:custGeom>
                    <a:avLst/>
                    <a:gdLst>
                      <a:gd name="connsiteX0" fmla="*/ 5105400 w 5105400"/>
                      <a:gd name="connsiteY0" fmla="*/ 0 h 1479550"/>
                      <a:gd name="connsiteX1" fmla="*/ 190500 w 5105400"/>
                      <a:gd name="connsiteY1" fmla="*/ 400050 h 1479550"/>
                      <a:gd name="connsiteX2" fmla="*/ 171450 w 5105400"/>
                      <a:gd name="connsiteY2" fmla="*/ 768350 h 1479550"/>
                      <a:gd name="connsiteX3" fmla="*/ 88900 w 5105400"/>
                      <a:gd name="connsiteY3" fmla="*/ 939800 h 1479550"/>
                      <a:gd name="connsiteX4" fmla="*/ 127000 w 5105400"/>
                      <a:gd name="connsiteY4" fmla="*/ 971550 h 1479550"/>
                      <a:gd name="connsiteX5" fmla="*/ 19050 w 5105400"/>
                      <a:gd name="connsiteY5" fmla="*/ 1130300 h 1479550"/>
                      <a:gd name="connsiteX6" fmla="*/ 63500 w 5105400"/>
                      <a:gd name="connsiteY6" fmla="*/ 1276350 h 1479550"/>
                      <a:gd name="connsiteX7" fmla="*/ 0 w 5105400"/>
                      <a:gd name="connsiteY7" fmla="*/ 1428750 h 1479550"/>
                      <a:gd name="connsiteX8" fmla="*/ 57150 w 5105400"/>
                      <a:gd name="connsiteY8" fmla="*/ 1466850 h 1479550"/>
                      <a:gd name="connsiteX9" fmla="*/ 38100 w 5105400"/>
                      <a:gd name="connsiteY9" fmla="*/ 1479550 h 1479550"/>
                      <a:gd name="connsiteX10" fmla="*/ 4972050 w 5105400"/>
                      <a:gd name="connsiteY10" fmla="*/ 1060450 h 1479550"/>
                      <a:gd name="connsiteX11" fmla="*/ 4933950 w 5105400"/>
                      <a:gd name="connsiteY11" fmla="*/ 984250 h 1479550"/>
                      <a:gd name="connsiteX12" fmla="*/ 4876800 w 5105400"/>
                      <a:gd name="connsiteY12" fmla="*/ 914400 h 1479550"/>
                      <a:gd name="connsiteX13" fmla="*/ 4768850 w 5105400"/>
                      <a:gd name="connsiteY13" fmla="*/ 901700 h 1479550"/>
                      <a:gd name="connsiteX14" fmla="*/ 4895850 w 5105400"/>
                      <a:gd name="connsiteY14" fmla="*/ 863600 h 1479550"/>
                      <a:gd name="connsiteX15" fmla="*/ 4876800 w 5105400"/>
                      <a:gd name="connsiteY15" fmla="*/ 793750 h 1479550"/>
                      <a:gd name="connsiteX16" fmla="*/ 4914900 w 5105400"/>
                      <a:gd name="connsiteY16" fmla="*/ 774700 h 1479550"/>
                      <a:gd name="connsiteX17" fmla="*/ 4889500 w 5105400"/>
                      <a:gd name="connsiteY17" fmla="*/ 711200 h 1479550"/>
                      <a:gd name="connsiteX18" fmla="*/ 4889500 w 5105400"/>
                      <a:gd name="connsiteY18" fmla="*/ 711200 h 1479550"/>
                      <a:gd name="connsiteX19" fmla="*/ 4857750 w 5105400"/>
                      <a:gd name="connsiteY19" fmla="*/ 660400 h 1479550"/>
                      <a:gd name="connsiteX20" fmla="*/ 4933950 w 5105400"/>
                      <a:gd name="connsiteY20" fmla="*/ 527050 h 1479550"/>
                      <a:gd name="connsiteX21" fmla="*/ 4933950 w 5105400"/>
                      <a:gd name="connsiteY21" fmla="*/ 488950 h 1479550"/>
                      <a:gd name="connsiteX22" fmla="*/ 4959350 w 5105400"/>
                      <a:gd name="connsiteY22" fmla="*/ 419100 h 1479550"/>
                      <a:gd name="connsiteX23" fmla="*/ 5054600 w 5105400"/>
                      <a:gd name="connsiteY23" fmla="*/ 361950 h 1479550"/>
                      <a:gd name="connsiteX24" fmla="*/ 5054600 w 5105400"/>
                      <a:gd name="connsiteY24" fmla="*/ 317500 h 1479550"/>
                      <a:gd name="connsiteX25" fmla="*/ 5092700 w 5105400"/>
                      <a:gd name="connsiteY25" fmla="*/ 247650 h 1479550"/>
                      <a:gd name="connsiteX26" fmla="*/ 5105400 w 5105400"/>
                      <a:gd name="connsiteY26" fmla="*/ 152400 h 1479550"/>
                      <a:gd name="connsiteX27" fmla="*/ 5105400 w 5105400"/>
                      <a:gd name="connsiteY27" fmla="*/ 0 h 147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105400" h="1479550">
                        <a:moveTo>
                          <a:pt x="5105400" y="0"/>
                        </a:moveTo>
                        <a:lnTo>
                          <a:pt x="190500" y="400050"/>
                        </a:lnTo>
                        <a:lnTo>
                          <a:pt x="171450" y="768350"/>
                        </a:lnTo>
                        <a:lnTo>
                          <a:pt x="88900" y="939800"/>
                        </a:lnTo>
                        <a:lnTo>
                          <a:pt x="127000" y="971550"/>
                        </a:lnTo>
                        <a:lnTo>
                          <a:pt x="19050" y="1130300"/>
                        </a:lnTo>
                        <a:lnTo>
                          <a:pt x="63500" y="1276350"/>
                        </a:lnTo>
                        <a:lnTo>
                          <a:pt x="0" y="1428750"/>
                        </a:lnTo>
                        <a:lnTo>
                          <a:pt x="57150" y="1466850"/>
                        </a:lnTo>
                        <a:lnTo>
                          <a:pt x="38100" y="1479550"/>
                        </a:lnTo>
                        <a:lnTo>
                          <a:pt x="4972050" y="1060450"/>
                        </a:lnTo>
                        <a:lnTo>
                          <a:pt x="4933950" y="984250"/>
                        </a:lnTo>
                        <a:lnTo>
                          <a:pt x="4876800" y="914400"/>
                        </a:lnTo>
                        <a:lnTo>
                          <a:pt x="4768850" y="901700"/>
                        </a:lnTo>
                        <a:lnTo>
                          <a:pt x="4895850" y="863600"/>
                        </a:lnTo>
                        <a:lnTo>
                          <a:pt x="4876800" y="793750"/>
                        </a:lnTo>
                        <a:lnTo>
                          <a:pt x="4914900" y="774700"/>
                        </a:lnTo>
                        <a:lnTo>
                          <a:pt x="4889500" y="711200"/>
                        </a:lnTo>
                        <a:lnTo>
                          <a:pt x="4889500" y="711200"/>
                        </a:lnTo>
                        <a:lnTo>
                          <a:pt x="4857750" y="660400"/>
                        </a:lnTo>
                        <a:lnTo>
                          <a:pt x="4933950" y="527050"/>
                        </a:lnTo>
                        <a:lnTo>
                          <a:pt x="4933950" y="488950"/>
                        </a:lnTo>
                        <a:lnTo>
                          <a:pt x="4959350" y="419100"/>
                        </a:lnTo>
                        <a:lnTo>
                          <a:pt x="5054600" y="361950"/>
                        </a:lnTo>
                        <a:lnTo>
                          <a:pt x="5054600" y="317500"/>
                        </a:lnTo>
                        <a:lnTo>
                          <a:pt x="5092700" y="247650"/>
                        </a:lnTo>
                        <a:lnTo>
                          <a:pt x="5105400" y="152400"/>
                        </a:lnTo>
                        <a:lnTo>
                          <a:pt x="5105400" y="0"/>
                        </a:lnTo>
                        <a:close/>
                      </a:path>
                    </a:pathLst>
                  </a:custGeom>
                  <a:solidFill>
                    <a:schemeClr val="dk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88004B26-9F9B-4244-ADCE-9E6E9639F000}"/>
                      </a:ext>
                    </a:extLst>
                  </p:cNvPr>
                  <p:cNvSpPr/>
                  <p:nvPr/>
                </p:nvSpPr>
                <p:spPr>
                  <a:xfrm>
                    <a:off x="3049786" y="3578045"/>
                    <a:ext cx="760810" cy="500063"/>
                  </a:xfrm>
                  <a:custGeom>
                    <a:avLst/>
                    <a:gdLst>
                      <a:gd name="connsiteX0" fmla="*/ 0 w 1014413"/>
                      <a:gd name="connsiteY0" fmla="*/ 666750 h 666750"/>
                      <a:gd name="connsiteX1" fmla="*/ 476250 w 1014413"/>
                      <a:gd name="connsiteY1" fmla="*/ 33337 h 666750"/>
                      <a:gd name="connsiteX2" fmla="*/ 585788 w 1014413"/>
                      <a:gd name="connsiteY2" fmla="*/ 366712 h 666750"/>
                      <a:gd name="connsiteX3" fmla="*/ 866775 w 1014413"/>
                      <a:gd name="connsiteY3" fmla="*/ 0 h 666750"/>
                      <a:gd name="connsiteX4" fmla="*/ 1014413 w 1014413"/>
                      <a:gd name="connsiteY4" fmla="*/ 566737 h 666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413" h="666750">
                        <a:moveTo>
                          <a:pt x="0" y="666750"/>
                        </a:moveTo>
                        <a:lnTo>
                          <a:pt x="476250" y="33337"/>
                        </a:lnTo>
                        <a:lnTo>
                          <a:pt x="585788" y="366712"/>
                        </a:lnTo>
                        <a:lnTo>
                          <a:pt x="866775" y="0"/>
                        </a:lnTo>
                        <a:lnTo>
                          <a:pt x="1014413" y="5667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B3647A06-3161-4DD9-9C0D-DA7F9909056E}"/>
                      </a:ext>
                    </a:extLst>
                  </p:cNvPr>
                  <p:cNvSpPr/>
                  <p:nvPr/>
                </p:nvSpPr>
                <p:spPr>
                  <a:xfrm>
                    <a:off x="3056930" y="3835221"/>
                    <a:ext cx="746522" cy="339328"/>
                  </a:xfrm>
                  <a:custGeom>
                    <a:avLst/>
                    <a:gdLst>
                      <a:gd name="connsiteX0" fmla="*/ 0 w 995363"/>
                      <a:gd name="connsiteY0" fmla="*/ 390525 h 452437"/>
                      <a:gd name="connsiteX1" fmla="*/ 80963 w 995363"/>
                      <a:gd name="connsiteY1" fmla="*/ 452437 h 452437"/>
                      <a:gd name="connsiteX2" fmla="*/ 376238 w 995363"/>
                      <a:gd name="connsiteY2" fmla="*/ 42862 h 452437"/>
                      <a:gd name="connsiteX3" fmla="*/ 466725 w 995363"/>
                      <a:gd name="connsiteY3" fmla="*/ 404812 h 452437"/>
                      <a:gd name="connsiteX4" fmla="*/ 781050 w 995363"/>
                      <a:gd name="connsiteY4" fmla="*/ 0 h 452437"/>
                      <a:gd name="connsiteX5" fmla="*/ 871538 w 995363"/>
                      <a:gd name="connsiteY5" fmla="*/ 376237 h 452437"/>
                      <a:gd name="connsiteX6" fmla="*/ 995363 w 995363"/>
                      <a:gd name="connsiteY6" fmla="*/ 300037 h 452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5363" h="452437">
                        <a:moveTo>
                          <a:pt x="0" y="390525"/>
                        </a:moveTo>
                        <a:lnTo>
                          <a:pt x="80963" y="452437"/>
                        </a:lnTo>
                        <a:lnTo>
                          <a:pt x="376238" y="42862"/>
                        </a:lnTo>
                        <a:lnTo>
                          <a:pt x="466725" y="404812"/>
                        </a:lnTo>
                        <a:lnTo>
                          <a:pt x="781050" y="0"/>
                        </a:lnTo>
                        <a:lnTo>
                          <a:pt x="871538" y="376237"/>
                        </a:lnTo>
                        <a:lnTo>
                          <a:pt x="995363" y="30003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A6981B8-64AB-4747-A44B-F8FEB1DD89DA}"/>
                      </a:ext>
                    </a:extLst>
                  </p:cNvPr>
                  <p:cNvSpPr/>
                  <p:nvPr/>
                </p:nvSpPr>
                <p:spPr>
                  <a:xfrm>
                    <a:off x="3810000" y="3557803"/>
                    <a:ext cx="468510" cy="878463"/>
                  </a:xfrm>
                  <a:custGeom>
                    <a:avLst/>
                    <a:gdLst>
                      <a:gd name="connsiteX0" fmla="*/ 123825 w 419100"/>
                      <a:gd name="connsiteY0" fmla="*/ 14288 h 1090613"/>
                      <a:gd name="connsiteX1" fmla="*/ 285750 w 419100"/>
                      <a:gd name="connsiteY1" fmla="*/ 0 h 1090613"/>
                      <a:gd name="connsiteX2" fmla="*/ 214313 w 419100"/>
                      <a:gd name="connsiteY2" fmla="*/ 261938 h 1090613"/>
                      <a:gd name="connsiteX3" fmla="*/ 419100 w 419100"/>
                      <a:gd name="connsiteY3" fmla="*/ 257175 h 1090613"/>
                      <a:gd name="connsiteX4" fmla="*/ 371475 w 419100"/>
                      <a:gd name="connsiteY4" fmla="*/ 419100 h 1090613"/>
                      <a:gd name="connsiteX5" fmla="*/ 171450 w 419100"/>
                      <a:gd name="connsiteY5" fmla="*/ 433388 h 1090613"/>
                      <a:gd name="connsiteX6" fmla="*/ 0 w 419100"/>
                      <a:gd name="connsiteY6" fmla="*/ 1090613 h 1090613"/>
                      <a:gd name="connsiteX0" fmla="*/ 0 w 520700"/>
                      <a:gd name="connsiteY0" fmla="*/ 1169988 h 1169988"/>
                      <a:gd name="connsiteX1" fmla="*/ 387350 w 520700"/>
                      <a:gd name="connsiteY1" fmla="*/ 0 h 1169988"/>
                      <a:gd name="connsiteX2" fmla="*/ 315913 w 520700"/>
                      <a:gd name="connsiteY2" fmla="*/ 261938 h 1169988"/>
                      <a:gd name="connsiteX3" fmla="*/ 520700 w 520700"/>
                      <a:gd name="connsiteY3" fmla="*/ 257175 h 1169988"/>
                      <a:gd name="connsiteX4" fmla="*/ 473075 w 520700"/>
                      <a:gd name="connsiteY4" fmla="*/ 419100 h 1169988"/>
                      <a:gd name="connsiteX5" fmla="*/ 273050 w 520700"/>
                      <a:gd name="connsiteY5" fmla="*/ 433388 h 1169988"/>
                      <a:gd name="connsiteX6" fmla="*/ 101600 w 520700"/>
                      <a:gd name="connsiteY6" fmla="*/ 1090613 h 1169988"/>
                      <a:gd name="connsiteX0" fmla="*/ 104249 w 624949"/>
                      <a:gd name="connsiteY0" fmla="*/ 1169988 h 1177431"/>
                      <a:gd name="connsiteX1" fmla="*/ 269 w 624949"/>
                      <a:gd name="connsiteY1" fmla="*/ 1171285 h 1177431"/>
                      <a:gd name="connsiteX2" fmla="*/ 491599 w 624949"/>
                      <a:gd name="connsiteY2" fmla="*/ 0 h 1177431"/>
                      <a:gd name="connsiteX3" fmla="*/ 420162 w 624949"/>
                      <a:gd name="connsiteY3" fmla="*/ 261938 h 1177431"/>
                      <a:gd name="connsiteX4" fmla="*/ 624949 w 624949"/>
                      <a:gd name="connsiteY4" fmla="*/ 257175 h 1177431"/>
                      <a:gd name="connsiteX5" fmla="*/ 577324 w 624949"/>
                      <a:gd name="connsiteY5" fmla="*/ 419100 h 1177431"/>
                      <a:gd name="connsiteX6" fmla="*/ 377299 w 624949"/>
                      <a:gd name="connsiteY6" fmla="*/ 433388 h 1177431"/>
                      <a:gd name="connsiteX7" fmla="*/ 205849 w 624949"/>
                      <a:gd name="connsiteY7" fmla="*/ 1090613 h 1177431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249 w 624949"/>
                      <a:gd name="connsiteY0" fmla="*/ 1169988 h 1177430"/>
                      <a:gd name="connsiteX1" fmla="*/ 269 w 624949"/>
                      <a:gd name="connsiteY1" fmla="*/ 1171285 h 1177430"/>
                      <a:gd name="connsiteX2" fmla="*/ 327294 w 624949"/>
                      <a:gd name="connsiteY2" fmla="*/ 15585 h 1177430"/>
                      <a:gd name="connsiteX3" fmla="*/ 491599 w 624949"/>
                      <a:gd name="connsiteY3" fmla="*/ 0 h 1177430"/>
                      <a:gd name="connsiteX4" fmla="*/ 420162 w 624949"/>
                      <a:gd name="connsiteY4" fmla="*/ 261938 h 1177430"/>
                      <a:gd name="connsiteX5" fmla="*/ 624949 w 624949"/>
                      <a:gd name="connsiteY5" fmla="*/ 257175 h 1177430"/>
                      <a:gd name="connsiteX6" fmla="*/ 577324 w 624949"/>
                      <a:gd name="connsiteY6" fmla="*/ 419100 h 1177430"/>
                      <a:gd name="connsiteX7" fmla="*/ 377299 w 624949"/>
                      <a:gd name="connsiteY7" fmla="*/ 433388 h 1177430"/>
                      <a:gd name="connsiteX8" fmla="*/ 205849 w 624949"/>
                      <a:gd name="connsiteY8" fmla="*/ 1090613 h 1177430"/>
                      <a:gd name="connsiteX0" fmla="*/ 104506 w 625206"/>
                      <a:gd name="connsiteY0" fmla="*/ 1169988 h 1183110"/>
                      <a:gd name="connsiteX1" fmla="*/ 526 w 625206"/>
                      <a:gd name="connsiteY1" fmla="*/ 1171285 h 1183110"/>
                      <a:gd name="connsiteX2" fmla="*/ 327551 w 625206"/>
                      <a:gd name="connsiteY2" fmla="*/ 15585 h 1183110"/>
                      <a:gd name="connsiteX3" fmla="*/ 491856 w 625206"/>
                      <a:gd name="connsiteY3" fmla="*/ 0 h 1183110"/>
                      <a:gd name="connsiteX4" fmla="*/ 420419 w 625206"/>
                      <a:gd name="connsiteY4" fmla="*/ 261938 h 1183110"/>
                      <a:gd name="connsiteX5" fmla="*/ 625206 w 625206"/>
                      <a:gd name="connsiteY5" fmla="*/ 257175 h 1183110"/>
                      <a:gd name="connsiteX6" fmla="*/ 577581 w 625206"/>
                      <a:gd name="connsiteY6" fmla="*/ 419100 h 1183110"/>
                      <a:gd name="connsiteX7" fmla="*/ 377556 w 625206"/>
                      <a:gd name="connsiteY7" fmla="*/ 433388 h 1183110"/>
                      <a:gd name="connsiteX8" fmla="*/ 206106 w 625206"/>
                      <a:gd name="connsiteY8" fmla="*/ 1090613 h 1183110"/>
                      <a:gd name="connsiteX0" fmla="*/ 142410 w 625009"/>
                      <a:gd name="connsiteY0" fmla="*/ 1176339 h 1185726"/>
                      <a:gd name="connsiteX1" fmla="*/ 329 w 625009"/>
                      <a:gd name="connsiteY1" fmla="*/ 1171285 h 1185726"/>
                      <a:gd name="connsiteX2" fmla="*/ 327354 w 625009"/>
                      <a:gd name="connsiteY2" fmla="*/ 15585 h 1185726"/>
                      <a:gd name="connsiteX3" fmla="*/ 491659 w 625009"/>
                      <a:gd name="connsiteY3" fmla="*/ 0 h 1185726"/>
                      <a:gd name="connsiteX4" fmla="*/ 420222 w 625009"/>
                      <a:gd name="connsiteY4" fmla="*/ 261938 h 1185726"/>
                      <a:gd name="connsiteX5" fmla="*/ 625009 w 625009"/>
                      <a:gd name="connsiteY5" fmla="*/ 257175 h 1185726"/>
                      <a:gd name="connsiteX6" fmla="*/ 577384 w 625009"/>
                      <a:gd name="connsiteY6" fmla="*/ 419100 h 1185726"/>
                      <a:gd name="connsiteX7" fmla="*/ 377359 w 625009"/>
                      <a:gd name="connsiteY7" fmla="*/ 433388 h 1185726"/>
                      <a:gd name="connsiteX8" fmla="*/ 205909 w 625009"/>
                      <a:gd name="connsiteY8" fmla="*/ 1090613 h 1185726"/>
                      <a:gd name="connsiteX0" fmla="*/ 161408 w 624956"/>
                      <a:gd name="connsiteY0" fmla="*/ 1160465 h 1180442"/>
                      <a:gd name="connsiteX1" fmla="*/ 276 w 624956"/>
                      <a:gd name="connsiteY1" fmla="*/ 1171285 h 1180442"/>
                      <a:gd name="connsiteX2" fmla="*/ 327301 w 624956"/>
                      <a:gd name="connsiteY2" fmla="*/ 15585 h 1180442"/>
                      <a:gd name="connsiteX3" fmla="*/ 491606 w 624956"/>
                      <a:gd name="connsiteY3" fmla="*/ 0 h 1180442"/>
                      <a:gd name="connsiteX4" fmla="*/ 420169 w 624956"/>
                      <a:gd name="connsiteY4" fmla="*/ 261938 h 1180442"/>
                      <a:gd name="connsiteX5" fmla="*/ 624956 w 624956"/>
                      <a:gd name="connsiteY5" fmla="*/ 257175 h 1180442"/>
                      <a:gd name="connsiteX6" fmla="*/ 577331 w 624956"/>
                      <a:gd name="connsiteY6" fmla="*/ 419100 h 1180442"/>
                      <a:gd name="connsiteX7" fmla="*/ 377306 w 624956"/>
                      <a:gd name="connsiteY7" fmla="*/ 433388 h 1180442"/>
                      <a:gd name="connsiteX8" fmla="*/ 205856 w 624956"/>
                      <a:gd name="connsiteY8" fmla="*/ 1090613 h 1180442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  <a:gd name="connsiteX0" fmla="*/ 161132 w 624680"/>
                      <a:gd name="connsiteY0" fmla="*/ 1160465 h 1171285"/>
                      <a:gd name="connsiteX1" fmla="*/ 0 w 624680"/>
                      <a:gd name="connsiteY1" fmla="*/ 1171285 h 1171285"/>
                      <a:gd name="connsiteX2" fmla="*/ 327025 w 624680"/>
                      <a:gd name="connsiteY2" fmla="*/ 15585 h 1171285"/>
                      <a:gd name="connsiteX3" fmla="*/ 491330 w 624680"/>
                      <a:gd name="connsiteY3" fmla="*/ 0 h 1171285"/>
                      <a:gd name="connsiteX4" fmla="*/ 419893 w 624680"/>
                      <a:gd name="connsiteY4" fmla="*/ 261938 h 1171285"/>
                      <a:gd name="connsiteX5" fmla="*/ 624680 w 624680"/>
                      <a:gd name="connsiteY5" fmla="*/ 257175 h 1171285"/>
                      <a:gd name="connsiteX6" fmla="*/ 577055 w 624680"/>
                      <a:gd name="connsiteY6" fmla="*/ 419100 h 1171285"/>
                      <a:gd name="connsiteX7" fmla="*/ 377030 w 624680"/>
                      <a:gd name="connsiteY7" fmla="*/ 433388 h 1171285"/>
                      <a:gd name="connsiteX8" fmla="*/ 205580 w 624680"/>
                      <a:gd name="connsiteY8" fmla="*/ 1090613 h 117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4680" h="1171285">
                        <a:moveTo>
                          <a:pt x="161132" y="1160465"/>
                        </a:moveTo>
                        <a:cubicBezTo>
                          <a:pt x="97897" y="1164073"/>
                          <a:pt x="69585" y="1167677"/>
                          <a:pt x="0" y="1171285"/>
                        </a:cubicBezTo>
                        <a:cubicBezTo>
                          <a:pt x="97367" y="823093"/>
                          <a:pt x="204256" y="449502"/>
                          <a:pt x="327025" y="15585"/>
                        </a:cubicBezTo>
                        <a:lnTo>
                          <a:pt x="491330" y="0"/>
                        </a:lnTo>
                        <a:lnTo>
                          <a:pt x="419893" y="261938"/>
                        </a:lnTo>
                        <a:lnTo>
                          <a:pt x="624680" y="257175"/>
                        </a:lnTo>
                        <a:lnTo>
                          <a:pt x="577055" y="419100"/>
                        </a:lnTo>
                        <a:lnTo>
                          <a:pt x="377030" y="433388"/>
                        </a:lnTo>
                        <a:lnTo>
                          <a:pt x="205580" y="1090613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1379476-D316-4414-AD00-3C7E31C75763}"/>
                      </a:ext>
                    </a:extLst>
                  </p:cNvPr>
                  <p:cNvSpPr/>
                  <p:nvPr/>
                </p:nvSpPr>
                <p:spPr>
                  <a:xfrm>
                    <a:off x="3632002" y="4475777"/>
                    <a:ext cx="450056" cy="446484"/>
                  </a:xfrm>
                  <a:custGeom>
                    <a:avLst/>
                    <a:gdLst>
                      <a:gd name="connsiteX0" fmla="*/ 0 w 600075"/>
                      <a:gd name="connsiteY0" fmla="*/ 152400 h 595312"/>
                      <a:gd name="connsiteX1" fmla="*/ 28575 w 600075"/>
                      <a:gd name="connsiteY1" fmla="*/ 52387 h 595312"/>
                      <a:gd name="connsiteX2" fmla="*/ 600075 w 600075"/>
                      <a:gd name="connsiteY2" fmla="*/ 0 h 595312"/>
                      <a:gd name="connsiteX3" fmla="*/ 457200 w 600075"/>
                      <a:gd name="connsiteY3" fmla="*/ 595312 h 59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5" h="595312">
                        <a:moveTo>
                          <a:pt x="0" y="152400"/>
                        </a:moveTo>
                        <a:lnTo>
                          <a:pt x="28575" y="52387"/>
                        </a:lnTo>
                        <a:lnTo>
                          <a:pt x="600075" y="0"/>
                        </a:lnTo>
                        <a:lnTo>
                          <a:pt x="457200" y="5953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5A1269AC-2B86-4841-9275-1768DDBDE035}"/>
                      </a:ext>
                    </a:extLst>
                  </p:cNvPr>
                  <p:cNvSpPr/>
                  <p:nvPr/>
                </p:nvSpPr>
                <p:spPr>
                  <a:xfrm>
                    <a:off x="3671292" y="4606744"/>
                    <a:ext cx="282179" cy="391715"/>
                  </a:xfrm>
                  <a:custGeom>
                    <a:avLst/>
                    <a:gdLst>
                      <a:gd name="connsiteX0" fmla="*/ 0 w 347663"/>
                      <a:gd name="connsiteY0" fmla="*/ 28575 h 538162"/>
                      <a:gd name="connsiteX1" fmla="*/ 347663 w 347663"/>
                      <a:gd name="connsiteY1" fmla="*/ 0 h 538162"/>
                      <a:gd name="connsiteX2" fmla="*/ 214313 w 347663"/>
                      <a:gd name="connsiteY2" fmla="*/ 538162 h 538162"/>
                      <a:gd name="connsiteX3" fmla="*/ 290513 w 347663"/>
                      <a:gd name="connsiteY3" fmla="*/ 528637 h 538162"/>
                      <a:gd name="connsiteX0" fmla="*/ 0 w 376239"/>
                      <a:gd name="connsiteY0" fmla="*/ 28575 h 538162"/>
                      <a:gd name="connsiteX1" fmla="*/ 347663 w 376239"/>
                      <a:gd name="connsiteY1" fmla="*/ 0 h 538162"/>
                      <a:gd name="connsiteX2" fmla="*/ 214313 w 376239"/>
                      <a:gd name="connsiteY2" fmla="*/ 538162 h 538162"/>
                      <a:gd name="connsiteX3" fmla="*/ 376239 w 376239"/>
                      <a:gd name="connsiteY3" fmla="*/ 512762 h 538162"/>
                      <a:gd name="connsiteX0" fmla="*/ 0 w 376239"/>
                      <a:gd name="connsiteY0" fmla="*/ 28575 h 522286"/>
                      <a:gd name="connsiteX1" fmla="*/ 347663 w 376239"/>
                      <a:gd name="connsiteY1" fmla="*/ 0 h 522286"/>
                      <a:gd name="connsiteX2" fmla="*/ 214314 w 376239"/>
                      <a:gd name="connsiteY2" fmla="*/ 522286 h 522286"/>
                      <a:gd name="connsiteX3" fmla="*/ 376239 w 376239"/>
                      <a:gd name="connsiteY3" fmla="*/ 512762 h 5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6239" h="522286">
                        <a:moveTo>
                          <a:pt x="0" y="28575"/>
                        </a:moveTo>
                        <a:lnTo>
                          <a:pt x="347663" y="0"/>
                        </a:lnTo>
                        <a:lnTo>
                          <a:pt x="214314" y="522286"/>
                        </a:lnTo>
                        <a:cubicBezTo>
                          <a:pt x="239714" y="519111"/>
                          <a:pt x="350839" y="515937"/>
                          <a:pt x="376239" y="512762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A8C1F2"/>
                    </a:solidFill>
                  </a:ln>
                  <a:effectLst>
                    <a:glow rad="38100">
                      <a:srgbClr val="1422AC">
                        <a:alpha val="49804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A67EC0CC-E5D2-46CD-B832-4424DFA8021C}"/>
                      </a:ext>
                    </a:extLst>
                  </p:cNvPr>
                  <p:cNvSpPr/>
                  <p:nvPr/>
                </p:nvSpPr>
                <p:spPr>
                  <a:xfrm>
                    <a:off x="4324945" y="3470888"/>
                    <a:ext cx="757238" cy="485775"/>
                  </a:xfrm>
                  <a:custGeom>
                    <a:avLst/>
                    <a:gdLst>
                      <a:gd name="connsiteX0" fmla="*/ 0 w 1009650"/>
                      <a:gd name="connsiteY0" fmla="*/ 647700 h 647700"/>
                      <a:gd name="connsiteX1" fmla="*/ 466725 w 1009650"/>
                      <a:gd name="connsiteY1" fmla="*/ 42863 h 647700"/>
                      <a:gd name="connsiteX2" fmla="*/ 571500 w 1009650"/>
                      <a:gd name="connsiteY2" fmla="*/ 361950 h 647700"/>
                      <a:gd name="connsiteX3" fmla="*/ 862013 w 1009650"/>
                      <a:gd name="connsiteY3" fmla="*/ 0 h 647700"/>
                      <a:gd name="connsiteX4" fmla="*/ 1009650 w 1009650"/>
                      <a:gd name="connsiteY4" fmla="*/ 571500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9650" h="647700">
                        <a:moveTo>
                          <a:pt x="0" y="647700"/>
                        </a:moveTo>
                        <a:lnTo>
                          <a:pt x="466725" y="42863"/>
                        </a:lnTo>
                        <a:lnTo>
                          <a:pt x="571500" y="361950"/>
                        </a:lnTo>
                        <a:lnTo>
                          <a:pt x="862013" y="0"/>
                        </a:lnTo>
                        <a:lnTo>
                          <a:pt x="1009650" y="5715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A53DCAAF-892A-4A9C-BD98-6F86A31269BD}"/>
                      </a:ext>
                    </a:extLst>
                  </p:cNvPr>
                  <p:cNvSpPr/>
                  <p:nvPr/>
                </p:nvSpPr>
                <p:spPr>
                  <a:xfrm>
                    <a:off x="4332089" y="3724492"/>
                    <a:ext cx="728663" cy="339329"/>
                  </a:xfrm>
                  <a:custGeom>
                    <a:avLst/>
                    <a:gdLst>
                      <a:gd name="connsiteX0" fmla="*/ 0 w 971550"/>
                      <a:gd name="connsiteY0" fmla="*/ 404813 h 452438"/>
                      <a:gd name="connsiteX1" fmla="*/ 61912 w 971550"/>
                      <a:gd name="connsiteY1" fmla="*/ 452438 h 452438"/>
                      <a:gd name="connsiteX2" fmla="*/ 361950 w 971550"/>
                      <a:gd name="connsiteY2" fmla="*/ 28575 h 452438"/>
                      <a:gd name="connsiteX3" fmla="*/ 452437 w 971550"/>
                      <a:gd name="connsiteY3" fmla="*/ 414338 h 452438"/>
                      <a:gd name="connsiteX4" fmla="*/ 757237 w 971550"/>
                      <a:gd name="connsiteY4" fmla="*/ 0 h 452438"/>
                      <a:gd name="connsiteX5" fmla="*/ 852487 w 971550"/>
                      <a:gd name="connsiteY5" fmla="*/ 381000 h 452438"/>
                      <a:gd name="connsiteX6" fmla="*/ 971550 w 971550"/>
                      <a:gd name="connsiteY6" fmla="*/ 304800 h 45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550" h="452438">
                        <a:moveTo>
                          <a:pt x="0" y="404813"/>
                        </a:moveTo>
                        <a:lnTo>
                          <a:pt x="61912" y="452438"/>
                        </a:lnTo>
                        <a:lnTo>
                          <a:pt x="361950" y="28575"/>
                        </a:lnTo>
                        <a:lnTo>
                          <a:pt x="452437" y="414338"/>
                        </a:lnTo>
                        <a:lnTo>
                          <a:pt x="757237" y="0"/>
                        </a:lnTo>
                        <a:lnTo>
                          <a:pt x="852487" y="381000"/>
                        </a:lnTo>
                        <a:lnTo>
                          <a:pt x="971550" y="3048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F9C3E7"/>
                    </a:solidFill>
                  </a:ln>
                  <a:effectLst>
                    <a:glow rad="38100">
                      <a:srgbClr val="C41E81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665BE46F-6EEA-4F4B-9D1A-637384F77B19}"/>
                      </a:ext>
                    </a:extLst>
                  </p:cNvPr>
                  <p:cNvSpPr/>
                  <p:nvPr/>
                </p:nvSpPr>
                <p:spPr>
                  <a:xfrm>
                    <a:off x="4467820" y="4085251"/>
                    <a:ext cx="1100138" cy="214313"/>
                  </a:xfrm>
                  <a:custGeom>
                    <a:avLst/>
                    <a:gdLst>
                      <a:gd name="connsiteX0" fmla="*/ 1366837 w 1466850"/>
                      <a:gd name="connsiteY0" fmla="*/ 166687 h 285750"/>
                      <a:gd name="connsiteX1" fmla="*/ 0 w 1466850"/>
                      <a:gd name="connsiteY1" fmla="*/ 285750 h 285750"/>
                      <a:gd name="connsiteX2" fmla="*/ 52387 w 1466850"/>
                      <a:gd name="connsiteY2" fmla="*/ 123825 h 285750"/>
                      <a:gd name="connsiteX3" fmla="*/ 1466850 w 1466850"/>
                      <a:gd name="connsiteY3" fmla="*/ 0 h 285750"/>
                      <a:gd name="connsiteX4" fmla="*/ 1438275 w 1466850"/>
                      <a:gd name="connsiteY4" fmla="*/ 128587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6850" h="285750">
                        <a:moveTo>
                          <a:pt x="1366837" y="166687"/>
                        </a:moveTo>
                        <a:lnTo>
                          <a:pt x="0" y="285750"/>
                        </a:lnTo>
                        <a:lnTo>
                          <a:pt x="52387" y="123825"/>
                        </a:lnTo>
                        <a:lnTo>
                          <a:pt x="1466850" y="0"/>
                        </a:lnTo>
                        <a:lnTo>
                          <a:pt x="1438275" y="128587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39E9D4A8-CAAB-41D6-9FE5-E8070D5833F2}"/>
                      </a:ext>
                    </a:extLst>
                  </p:cNvPr>
                  <p:cNvSpPr/>
                  <p:nvPr/>
                </p:nvSpPr>
                <p:spPr>
                  <a:xfrm>
                    <a:off x="5339358" y="3420883"/>
                    <a:ext cx="457200" cy="503634"/>
                  </a:xfrm>
                  <a:custGeom>
                    <a:avLst/>
                    <a:gdLst>
                      <a:gd name="connsiteX0" fmla="*/ 0 w 609600"/>
                      <a:gd name="connsiteY0" fmla="*/ 157162 h 671512"/>
                      <a:gd name="connsiteX1" fmla="*/ 28575 w 609600"/>
                      <a:gd name="connsiteY1" fmla="*/ 57150 h 671512"/>
                      <a:gd name="connsiteX2" fmla="*/ 609600 w 609600"/>
                      <a:gd name="connsiteY2" fmla="*/ 0 h 671512"/>
                      <a:gd name="connsiteX3" fmla="*/ 490537 w 609600"/>
                      <a:gd name="connsiteY3" fmla="*/ 438150 h 671512"/>
                      <a:gd name="connsiteX4" fmla="*/ 76200 w 609600"/>
                      <a:gd name="connsiteY4" fmla="*/ 471487 h 671512"/>
                      <a:gd name="connsiteX5" fmla="*/ 52387 w 609600"/>
                      <a:gd name="connsiteY5" fmla="*/ 585787 h 671512"/>
                      <a:gd name="connsiteX6" fmla="*/ 457200 w 609600"/>
                      <a:gd name="connsiteY6" fmla="*/ 552450 h 671512"/>
                      <a:gd name="connsiteX7" fmla="*/ 423862 w 609600"/>
                      <a:gd name="connsiteY7" fmla="*/ 671512 h 671512"/>
                      <a:gd name="connsiteX8" fmla="*/ 423862 w 609600"/>
                      <a:gd name="connsiteY8" fmla="*/ 671512 h 671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9600" h="671512">
                        <a:moveTo>
                          <a:pt x="0" y="157162"/>
                        </a:moveTo>
                        <a:lnTo>
                          <a:pt x="28575" y="57150"/>
                        </a:lnTo>
                        <a:lnTo>
                          <a:pt x="609600" y="0"/>
                        </a:lnTo>
                        <a:lnTo>
                          <a:pt x="490537" y="438150"/>
                        </a:lnTo>
                        <a:lnTo>
                          <a:pt x="76200" y="471487"/>
                        </a:lnTo>
                        <a:lnTo>
                          <a:pt x="52387" y="585787"/>
                        </a:lnTo>
                        <a:lnTo>
                          <a:pt x="457200" y="552450"/>
                        </a:lnTo>
                        <a:lnTo>
                          <a:pt x="423862" y="671512"/>
                        </a:lnTo>
                        <a:lnTo>
                          <a:pt x="423862" y="671512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9A532C55-54D0-472C-9F8A-0DA040162A0B}"/>
                      </a:ext>
                    </a:extLst>
                  </p:cNvPr>
                  <p:cNvSpPr/>
                  <p:nvPr/>
                </p:nvSpPr>
                <p:spPr>
                  <a:xfrm>
                    <a:off x="5221485" y="3560186"/>
                    <a:ext cx="414338" cy="428625"/>
                  </a:xfrm>
                  <a:custGeom>
                    <a:avLst/>
                    <a:gdLst>
                      <a:gd name="connsiteX0" fmla="*/ 204788 w 552450"/>
                      <a:gd name="connsiteY0" fmla="*/ 28575 h 571500"/>
                      <a:gd name="connsiteX1" fmla="*/ 552450 w 552450"/>
                      <a:gd name="connsiteY1" fmla="*/ 0 h 571500"/>
                      <a:gd name="connsiteX2" fmla="*/ 519113 w 552450"/>
                      <a:gd name="connsiteY2" fmla="*/ 114300 h 571500"/>
                      <a:gd name="connsiteX3" fmla="*/ 109538 w 552450"/>
                      <a:gd name="connsiteY3" fmla="*/ 147638 h 571500"/>
                      <a:gd name="connsiteX4" fmla="*/ 0 w 552450"/>
                      <a:gd name="connsiteY4" fmla="*/ 571500 h 571500"/>
                      <a:gd name="connsiteX5" fmla="*/ 528638 w 552450"/>
                      <a:gd name="connsiteY5" fmla="*/ 53340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2450" h="571500">
                        <a:moveTo>
                          <a:pt x="204788" y="28575"/>
                        </a:moveTo>
                        <a:lnTo>
                          <a:pt x="552450" y="0"/>
                        </a:lnTo>
                        <a:lnTo>
                          <a:pt x="519113" y="114300"/>
                        </a:lnTo>
                        <a:lnTo>
                          <a:pt x="109538" y="147638"/>
                        </a:lnTo>
                        <a:lnTo>
                          <a:pt x="0" y="571500"/>
                        </a:lnTo>
                        <a:lnTo>
                          <a:pt x="528638" y="533400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4A78E8C0-7CF6-44E5-8DF1-85CD754A834C}"/>
                      </a:ext>
                    </a:extLst>
                  </p:cNvPr>
                  <p:cNvSpPr/>
                  <p:nvPr/>
                </p:nvSpPr>
                <p:spPr>
                  <a:xfrm>
                    <a:off x="5689401" y="3410167"/>
                    <a:ext cx="357188" cy="867966"/>
                  </a:xfrm>
                  <a:custGeom>
                    <a:avLst/>
                    <a:gdLst>
                      <a:gd name="connsiteX0" fmla="*/ 185737 w 476250"/>
                      <a:gd name="connsiteY0" fmla="*/ 1081088 h 1157288"/>
                      <a:gd name="connsiteX1" fmla="*/ 476250 w 476250"/>
                      <a:gd name="connsiteY1" fmla="*/ 0 h 1157288"/>
                      <a:gd name="connsiteX2" fmla="*/ 309562 w 476250"/>
                      <a:gd name="connsiteY2" fmla="*/ 14288 h 1157288"/>
                      <a:gd name="connsiteX3" fmla="*/ 0 w 476250"/>
                      <a:gd name="connsiteY3" fmla="*/ 1157288 h 1157288"/>
                      <a:gd name="connsiteX4" fmla="*/ 133350 w 476250"/>
                      <a:gd name="connsiteY4" fmla="*/ 1152525 h 1157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50" h="1157288">
                        <a:moveTo>
                          <a:pt x="185737" y="1081088"/>
                        </a:moveTo>
                        <a:lnTo>
                          <a:pt x="476250" y="0"/>
                        </a:lnTo>
                        <a:lnTo>
                          <a:pt x="309562" y="14288"/>
                        </a:lnTo>
                        <a:lnTo>
                          <a:pt x="0" y="1157288"/>
                        </a:lnTo>
                        <a:lnTo>
                          <a:pt x="133350" y="1152525"/>
                        </a:lnTo>
                      </a:path>
                    </a:pathLst>
                  </a:custGeom>
                  <a:noFill/>
                  <a:ln w="15875" cap="rnd">
                    <a:solidFill>
                      <a:srgbClr val="C4EADE"/>
                    </a:solidFill>
                  </a:ln>
                  <a:effectLst>
                    <a:glow rad="38100">
                      <a:srgbClr val="41B189">
                        <a:alpha val="50000"/>
                      </a:srgbClr>
                    </a:glow>
                  </a:effectLst>
                  <a:scene3d>
                    <a:camera prst="orthographicFront"/>
                    <a:lightRig rig="threePt" dir="t"/>
                  </a:scene3d>
                  <a:sp3d>
                    <a:bevelT w="190500" h="63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dirty="0"/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5EA6C2F-603E-4085-889E-BE518F66A7ED}"/>
                    </a:ext>
                  </a:extLst>
                </p:cNvPr>
                <p:cNvSpPr txBox="1"/>
                <p:nvPr/>
              </p:nvSpPr>
              <p:spPr>
                <a:xfrm>
                  <a:off x="4736409" y="3471499"/>
                  <a:ext cx="2954445" cy="9601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1.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지난 여름 바닷가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2.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너와 나 단둘이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3.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파도에 취해서 노래하며</a:t>
                  </a:r>
                  <a:endPara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just"/>
                  <a:r>
                    <a:rPr lang="en-US" altLang="ko-KR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4.</a:t>
                  </a:r>
                  <a:r>
                    <a:rPr lang="ko-KR" altLang="en-US" sz="900" spc="3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같은 꿈을 꾸었지</a:t>
                  </a:r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3542F8A3-218D-4769-863B-868C818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14470">
                  <a:off x="6444117" y="2633141"/>
                  <a:ext cx="1479589" cy="986393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91555962-83DC-490C-83CD-220B0879E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15"/>
                <a:stretch>
                  <a:fillRect/>
                </a:stretch>
              </p:blipFill>
              <p:spPr>
                <a:xfrm rot="20217596" flipV="1">
                  <a:off x="4057050" y="2543018"/>
                  <a:ext cx="1166691" cy="949859"/>
                </a:xfrm>
                <a:custGeom>
                  <a:avLst/>
                  <a:gdLst>
                    <a:gd name="connsiteX0" fmla="*/ 1366415 w 1366415"/>
                    <a:gd name="connsiteY0" fmla="*/ 1112465 h 1112465"/>
                    <a:gd name="connsiteX1" fmla="*/ 1366415 w 1366415"/>
                    <a:gd name="connsiteY1" fmla="*/ 0 h 1112465"/>
                    <a:gd name="connsiteX2" fmla="*/ 0 w 1366415"/>
                    <a:gd name="connsiteY2" fmla="*/ 0 h 1112465"/>
                    <a:gd name="connsiteX3" fmla="*/ 1697 w 1366415"/>
                    <a:gd name="connsiteY3" fmla="*/ 11198 h 1112465"/>
                    <a:gd name="connsiteX4" fmla="*/ 100945 w 1366415"/>
                    <a:gd name="connsiteY4" fmla="*/ 330168 h 1112465"/>
                    <a:gd name="connsiteX5" fmla="*/ 721012 w 1366415"/>
                    <a:gd name="connsiteY5" fmla="*/ 1068460 h 1112465"/>
                    <a:gd name="connsiteX6" fmla="*/ 796707 w 1366415"/>
                    <a:gd name="connsiteY6" fmla="*/ 1112465 h 1112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415" h="1112465">
                      <a:moveTo>
                        <a:pt x="1366415" y="1112465"/>
                      </a:moveTo>
                      <a:lnTo>
                        <a:pt x="1366415" y="0"/>
                      </a:lnTo>
                      <a:lnTo>
                        <a:pt x="0" y="0"/>
                      </a:lnTo>
                      <a:lnTo>
                        <a:pt x="1697" y="11198"/>
                      </a:lnTo>
                      <a:cubicBezTo>
                        <a:pt x="23498" y="118590"/>
                        <a:pt x="56386" y="225397"/>
                        <a:pt x="100945" y="330168"/>
                      </a:cubicBezTo>
                      <a:cubicBezTo>
                        <a:pt x="234623" y="644481"/>
                        <a:pt x="454359" y="895839"/>
                        <a:pt x="721012" y="1068460"/>
                      </a:cubicBezTo>
                      <a:lnTo>
                        <a:pt x="796707" y="1112465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0237388-F160-4922-ABF1-955086A08E46}"/>
                </a:ext>
              </a:extLst>
            </p:cNvPr>
            <p:cNvGrpSpPr/>
            <p:nvPr/>
          </p:nvGrpSpPr>
          <p:grpSpPr>
            <a:xfrm>
              <a:off x="5033698" y="457369"/>
              <a:ext cx="5961872" cy="5961872"/>
              <a:chOff x="4990776" y="473500"/>
              <a:chExt cx="6032811" cy="6032811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7094D7F-1959-42F4-AF43-608A66DFF635}"/>
                  </a:ext>
                </a:extLst>
              </p:cNvPr>
              <p:cNvSpPr/>
              <p:nvPr/>
            </p:nvSpPr>
            <p:spPr>
              <a:xfrm>
                <a:off x="4990776" y="473500"/>
                <a:ext cx="6032811" cy="603281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241D74B-5432-4EDB-BEBF-C6265F784060}"/>
                  </a:ext>
                </a:extLst>
              </p:cNvPr>
              <p:cNvSpPr/>
              <p:nvPr/>
            </p:nvSpPr>
            <p:spPr>
              <a:xfrm>
                <a:off x="5095330" y="578054"/>
                <a:ext cx="5823703" cy="58237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DF490E-E5CE-439E-942F-63024AC8E88B}"/>
                  </a:ext>
                </a:extLst>
              </p:cNvPr>
              <p:cNvSpPr/>
              <p:nvPr/>
            </p:nvSpPr>
            <p:spPr>
              <a:xfrm>
                <a:off x="5190580" y="673304"/>
                <a:ext cx="5633203" cy="563320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BAEC979-1415-47A3-81BF-44C5D959B819}"/>
                  </a:ext>
                </a:extLst>
              </p:cNvPr>
              <p:cNvSpPr/>
              <p:nvPr/>
            </p:nvSpPr>
            <p:spPr>
              <a:xfrm>
                <a:off x="5279765" y="762489"/>
                <a:ext cx="5454832" cy="545483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84D4B6F-A62A-4A89-AF49-FA9F65738B64}"/>
                  </a:ext>
                </a:extLst>
              </p:cNvPr>
              <p:cNvSpPr/>
              <p:nvPr/>
            </p:nvSpPr>
            <p:spPr>
              <a:xfrm>
                <a:off x="5374961" y="857685"/>
                <a:ext cx="5264440" cy="526444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C676A726-1FD1-40EC-A480-E48ECF2A0422}"/>
                  </a:ext>
                </a:extLst>
              </p:cNvPr>
              <p:cNvSpPr/>
              <p:nvPr/>
            </p:nvSpPr>
            <p:spPr>
              <a:xfrm>
                <a:off x="5470885" y="953609"/>
                <a:ext cx="5072593" cy="507259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1EB49807-2EA4-4630-A877-797B60E93649}"/>
                  </a:ext>
                </a:extLst>
              </p:cNvPr>
              <p:cNvSpPr/>
              <p:nvPr/>
            </p:nvSpPr>
            <p:spPr>
              <a:xfrm>
                <a:off x="5570753" y="1053477"/>
                <a:ext cx="4872857" cy="487285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46E5F93-0CC2-45E9-8A6D-7CDB8358B6C4}"/>
                  </a:ext>
                </a:extLst>
              </p:cNvPr>
              <p:cNvSpPr/>
              <p:nvPr/>
            </p:nvSpPr>
            <p:spPr>
              <a:xfrm>
                <a:off x="5670763" y="1153487"/>
                <a:ext cx="4672836" cy="467283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B6289CF-03AF-4F49-A765-4D272727FEEF}"/>
                  </a:ext>
                </a:extLst>
              </p:cNvPr>
              <p:cNvSpPr/>
              <p:nvPr/>
            </p:nvSpPr>
            <p:spPr>
              <a:xfrm>
                <a:off x="5762420" y="1245144"/>
                <a:ext cx="4489522" cy="448952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DDB37E1-600A-42FF-BDF0-60B842B2800A}"/>
                  </a:ext>
                </a:extLst>
              </p:cNvPr>
              <p:cNvSpPr/>
              <p:nvPr/>
            </p:nvSpPr>
            <p:spPr>
              <a:xfrm>
                <a:off x="5859067" y="1341791"/>
                <a:ext cx="4296231" cy="429623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4586DFE4-A778-4F9D-8B56-BDBDC71E69FC}"/>
                  </a:ext>
                </a:extLst>
              </p:cNvPr>
              <p:cNvSpPr/>
              <p:nvPr/>
            </p:nvSpPr>
            <p:spPr>
              <a:xfrm>
                <a:off x="5954181" y="1436905"/>
                <a:ext cx="4106001" cy="4106001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65E1E49C-F9A0-40BB-820C-3B09B18016D8}"/>
                  </a:ext>
                </a:extLst>
              </p:cNvPr>
              <p:cNvSpPr/>
              <p:nvPr/>
            </p:nvSpPr>
            <p:spPr>
              <a:xfrm>
                <a:off x="6047308" y="1530032"/>
                <a:ext cx="3919747" cy="391974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D1E3A12-9C59-40F4-AAE3-523E9A492FD9}"/>
                  </a:ext>
                </a:extLst>
              </p:cNvPr>
              <p:cNvSpPr/>
              <p:nvPr/>
            </p:nvSpPr>
            <p:spPr>
              <a:xfrm>
                <a:off x="6147692" y="1630416"/>
                <a:ext cx="3718979" cy="3718979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BEE96F36-8D05-4F43-84F5-D45E85C8C000}"/>
                  </a:ext>
                </a:extLst>
              </p:cNvPr>
              <p:cNvSpPr/>
              <p:nvPr/>
            </p:nvSpPr>
            <p:spPr>
              <a:xfrm>
                <a:off x="6262668" y="1745392"/>
                <a:ext cx="3489027" cy="3489027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2C2C2C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920456-61E8-4C68-8E73-12F8E0AB8CA8}"/>
              </a:ext>
            </a:extLst>
          </p:cNvPr>
          <p:cNvSpPr/>
          <p:nvPr/>
        </p:nvSpPr>
        <p:spPr>
          <a:xfrm>
            <a:off x="8825981" y="4663298"/>
            <a:ext cx="692656" cy="17560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190500" dist="1270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67EA4B2-3A51-42A5-8BDE-07D3DE02DFF6}"/>
              </a:ext>
            </a:extLst>
          </p:cNvPr>
          <p:cNvCxnSpPr>
            <a:cxnSpLocks/>
          </p:cNvCxnSpPr>
          <p:nvPr/>
        </p:nvCxnSpPr>
        <p:spPr>
          <a:xfrm>
            <a:off x="9259393" y="5037008"/>
            <a:ext cx="0" cy="1008653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1D65D81-F8B1-4118-B7B8-7399854BD0AD}"/>
              </a:ext>
            </a:extLst>
          </p:cNvPr>
          <p:cNvSpPr/>
          <p:nvPr/>
        </p:nvSpPr>
        <p:spPr>
          <a:xfrm>
            <a:off x="8919600" y="5043821"/>
            <a:ext cx="61041" cy="6104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3414FA-C3D1-4639-BED7-28F198C5F768}"/>
              </a:ext>
            </a:extLst>
          </p:cNvPr>
          <p:cNvSpPr/>
          <p:nvPr/>
        </p:nvSpPr>
        <p:spPr>
          <a:xfrm>
            <a:off x="3271468" y="5708525"/>
            <a:ext cx="735887" cy="735887"/>
          </a:xfrm>
          <a:prstGeom prst="ellipse">
            <a:avLst/>
          </a:prstGeom>
          <a:gradFill>
            <a:gsLst>
              <a:gs pos="5000">
                <a:schemeClr val="tx1">
                  <a:lumMod val="75000"/>
                  <a:lumOff val="25000"/>
                </a:schemeClr>
              </a:gs>
              <a:gs pos="100000">
                <a:srgbClr val="0F0F0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E268AC-BBD4-4190-8FA5-EEB68C80943D}"/>
              </a:ext>
            </a:extLst>
          </p:cNvPr>
          <p:cNvSpPr/>
          <p:nvPr/>
        </p:nvSpPr>
        <p:spPr>
          <a:xfrm>
            <a:off x="3277153" y="407098"/>
            <a:ext cx="201849" cy="201849"/>
          </a:xfrm>
          <a:prstGeom prst="ellipse">
            <a:avLst/>
          </a:prstGeom>
          <a:solidFill>
            <a:schemeClr val="bg2">
              <a:lumMod val="25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D5EA90-AC1E-4466-8CDE-04EA6B468795}"/>
              </a:ext>
            </a:extLst>
          </p:cNvPr>
          <p:cNvSpPr/>
          <p:nvPr/>
        </p:nvSpPr>
        <p:spPr>
          <a:xfrm>
            <a:off x="3617698" y="400607"/>
            <a:ext cx="201849" cy="201849"/>
          </a:xfrm>
          <a:prstGeom prst="ellipse">
            <a:avLst/>
          </a:prstGeom>
          <a:noFill/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5C3F5F-6664-4CE2-94D4-2A0C42B0941D}"/>
              </a:ext>
            </a:extLst>
          </p:cNvPr>
          <p:cNvSpPr/>
          <p:nvPr/>
        </p:nvSpPr>
        <p:spPr>
          <a:xfrm>
            <a:off x="3958243" y="413588"/>
            <a:ext cx="201849" cy="201849"/>
          </a:xfrm>
          <a:prstGeom prst="ellipse">
            <a:avLst/>
          </a:prstGeom>
          <a:noFill/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79B24ED-2DEF-4C58-B9E9-40EBD1191DF8}"/>
              </a:ext>
            </a:extLst>
          </p:cNvPr>
          <p:cNvSpPr/>
          <p:nvPr/>
        </p:nvSpPr>
        <p:spPr>
          <a:xfrm>
            <a:off x="3313985" y="5751042"/>
            <a:ext cx="650852" cy="65085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AB9DEA03-5B8A-4DF4-AA6C-FB1D86392FDF}"/>
              </a:ext>
            </a:extLst>
          </p:cNvPr>
          <p:cNvSpPr/>
          <p:nvPr/>
        </p:nvSpPr>
        <p:spPr>
          <a:xfrm rot="21216782">
            <a:off x="8456436" y="1019972"/>
            <a:ext cx="978826" cy="97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chilly" dir="t">
              <a:rot lat="0" lon="0" rev="4800000"/>
            </a:lightRig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2F1CE78-72B3-4BEB-BF44-AEA19E69858E}"/>
              </a:ext>
            </a:extLst>
          </p:cNvPr>
          <p:cNvGrpSpPr/>
          <p:nvPr/>
        </p:nvGrpSpPr>
        <p:grpSpPr>
          <a:xfrm rot="21236282">
            <a:off x="7765579" y="367984"/>
            <a:ext cx="1811809" cy="3489355"/>
            <a:chOff x="7763955" y="415849"/>
            <a:chExt cx="1811809" cy="3489355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53EEF-53BC-4FFB-8EF0-DB35354C3BAF}"/>
                </a:ext>
              </a:extLst>
            </p:cNvPr>
            <p:cNvGrpSpPr/>
            <p:nvPr/>
          </p:nvGrpSpPr>
          <p:grpSpPr>
            <a:xfrm>
              <a:off x="8494089" y="415849"/>
              <a:ext cx="1081675" cy="3488074"/>
              <a:chOff x="8494089" y="415849"/>
              <a:chExt cx="1081675" cy="3488074"/>
            </a:xfrm>
          </p:grpSpPr>
          <p:sp>
            <p:nvSpPr>
              <p:cNvPr id="130" name="직사각형 1">
                <a:extLst>
                  <a:ext uri="{FF2B5EF4-FFF2-40B4-BE49-F238E27FC236}">
                    <a16:creationId xmlns:a16="http://schemas.microsoft.com/office/drawing/2014/main" id="{FC4A0CE5-F726-4E30-B7D0-5DFBBC6FB1C3}"/>
                  </a:ext>
                </a:extLst>
              </p:cNvPr>
              <p:cNvSpPr/>
              <p:nvPr/>
            </p:nvSpPr>
            <p:spPr>
              <a:xfrm rot="17616782">
                <a:off x="7504871" y="2510539"/>
                <a:ext cx="2382602" cy="404166"/>
              </a:xfrm>
              <a:custGeom>
                <a:avLst/>
                <a:gdLst>
                  <a:gd name="connsiteX0" fmla="*/ 0 w 2382602"/>
                  <a:gd name="connsiteY0" fmla="*/ 0 h 83217"/>
                  <a:gd name="connsiteX1" fmla="*/ 2382602 w 2382602"/>
                  <a:gd name="connsiteY1" fmla="*/ 0 h 83217"/>
                  <a:gd name="connsiteX2" fmla="*/ 2382602 w 2382602"/>
                  <a:gd name="connsiteY2" fmla="*/ 83217 h 83217"/>
                  <a:gd name="connsiteX3" fmla="*/ 0 w 2382602"/>
                  <a:gd name="connsiteY3" fmla="*/ 83217 h 83217"/>
                  <a:gd name="connsiteX4" fmla="*/ 0 w 2382602"/>
                  <a:gd name="connsiteY4" fmla="*/ 0 h 83217"/>
                  <a:gd name="connsiteX0" fmla="*/ 0 w 2382602"/>
                  <a:gd name="connsiteY0" fmla="*/ 0 h 173076"/>
                  <a:gd name="connsiteX1" fmla="*/ 2382602 w 2382602"/>
                  <a:gd name="connsiteY1" fmla="*/ 0 h 173076"/>
                  <a:gd name="connsiteX2" fmla="*/ 2382602 w 2382602"/>
                  <a:gd name="connsiteY2" fmla="*/ 83217 h 173076"/>
                  <a:gd name="connsiteX3" fmla="*/ 0 w 2382602"/>
                  <a:gd name="connsiteY3" fmla="*/ 83217 h 173076"/>
                  <a:gd name="connsiteX4" fmla="*/ 0 w 2382602"/>
                  <a:gd name="connsiteY4" fmla="*/ 0 h 173076"/>
                  <a:gd name="connsiteX0" fmla="*/ 0 w 2382602"/>
                  <a:gd name="connsiteY0" fmla="*/ 0 h 276037"/>
                  <a:gd name="connsiteX1" fmla="*/ 2382602 w 2382602"/>
                  <a:gd name="connsiteY1" fmla="*/ 0 h 276037"/>
                  <a:gd name="connsiteX2" fmla="*/ 2382602 w 2382602"/>
                  <a:gd name="connsiteY2" fmla="*/ 83217 h 276037"/>
                  <a:gd name="connsiteX3" fmla="*/ 0 w 2382602"/>
                  <a:gd name="connsiteY3" fmla="*/ 83217 h 276037"/>
                  <a:gd name="connsiteX4" fmla="*/ 0 w 2382602"/>
                  <a:gd name="connsiteY4" fmla="*/ 0 h 276037"/>
                  <a:gd name="connsiteX0" fmla="*/ 0 w 2382602"/>
                  <a:gd name="connsiteY0" fmla="*/ 0 h 412824"/>
                  <a:gd name="connsiteX1" fmla="*/ 2382602 w 2382602"/>
                  <a:gd name="connsiteY1" fmla="*/ 0 h 412824"/>
                  <a:gd name="connsiteX2" fmla="*/ 2382602 w 2382602"/>
                  <a:gd name="connsiteY2" fmla="*/ 83217 h 412824"/>
                  <a:gd name="connsiteX3" fmla="*/ 0 w 2382602"/>
                  <a:gd name="connsiteY3" fmla="*/ 83217 h 412824"/>
                  <a:gd name="connsiteX4" fmla="*/ 0 w 2382602"/>
                  <a:gd name="connsiteY4" fmla="*/ 0 h 412824"/>
                  <a:gd name="connsiteX0" fmla="*/ 0 w 2382602"/>
                  <a:gd name="connsiteY0" fmla="*/ 0 h 412824"/>
                  <a:gd name="connsiteX1" fmla="*/ 2382602 w 2382602"/>
                  <a:gd name="connsiteY1" fmla="*/ 0 h 412824"/>
                  <a:gd name="connsiteX2" fmla="*/ 2382602 w 2382602"/>
                  <a:gd name="connsiteY2" fmla="*/ 83217 h 412824"/>
                  <a:gd name="connsiteX3" fmla="*/ 0 w 2382602"/>
                  <a:gd name="connsiteY3" fmla="*/ 83217 h 412824"/>
                  <a:gd name="connsiteX4" fmla="*/ 0 w 2382602"/>
                  <a:gd name="connsiteY4" fmla="*/ 0 h 412824"/>
                  <a:gd name="connsiteX0" fmla="*/ 0 w 2382602"/>
                  <a:gd name="connsiteY0" fmla="*/ 3926 h 416750"/>
                  <a:gd name="connsiteX1" fmla="*/ 2382602 w 2382602"/>
                  <a:gd name="connsiteY1" fmla="*/ 3926 h 416750"/>
                  <a:gd name="connsiteX2" fmla="*/ 2382602 w 2382602"/>
                  <a:gd name="connsiteY2" fmla="*/ 87143 h 416750"/>
                  <a:gd name="connsiteX3" fmla="*/ 0 w 2382602"/>
                  <a:gd name="connsiteY3" fmla="*/ 87143 h 416750"/>
                  <a:gd name="connsiteX4" fmla="*/ 0 w 2382602"/>
                  <a:gd name="connsiteY4" fmla="*/ 3926 h 416750"/>
                  <a:gd name="connsiteX0" fmla="*/ 0 w 2382602"/>
                  <a:gd name="connsiteY0" fmla="*/ 3926 h 407431"/>
                  <a:gd name="connsiteX1" fmla="*/ 2382602 w 2382602"/>
                  <a:gd name="connsiteY1" fmla="*/ 3926 h 407431"/>
                  <a:gd name="connsiteX2" fmla="*/ 2382602 w 2382602"/>
                  <a:gd name="connsiteY2" fmla="*/ 87143 h 407431"/>
                  <a:gd name="connsiteX3" fmla="*/ 0 w 2382602"/>
                  <a:gd name="connsiteY3" fmla="*/ 87143 h 407431"/>
                  <a:gd name="connsiteX4" fmla="*/ 0 w 2382602"/>
                  <a:gd name="connsiteY4" fmla="*/ 3926 h 407431"/>
                  <a:gd name="connsiteX0" fmla="*/ 47214 w 2382602"/>
                  <a:gd name="connsiteY0" fmla="*/ 0 h 413167"/>
                  <a:gd name="connsiteX1" fmla="*/ 2382602 w 2382602"/>
                  <a:gd name="connsiteY1" fmla="*/ 9662 h 413167"/>
                  <a:gd name="connsiteX2" fmla="*/ 2382602 w 2382602"/>
                  <a:gd name="connsiteY2" fmla="*/ 92879 h 413167"/>
                  <a:gd name="connsiteX3" fmla="*/ 0 w 2382602"/>
                  <a:gd name="connsiteY3" fmla="*/ 92879 h 413167"/>
                  <a:gd name="connsiteX4" fmla="*/ 47214 w 2382602"/>
                  <a:gd name="connsiteY4" fmla="*/ 0 h 413167"/>
                  <a:gd name="connsiteX0" fmla="*/ 53524 w 2382602"/>
                  <a:gd name="connsiteY0" fmla="*/ 32464 h 407292"/>
                  <a:gd name="connsiteX1" fmla="*/ 2382602 w 2382602"/>
                  <a:gd name="connsiteY1" fmla="*/ 3787 h 407292"/>
                  <a:gd name="connsiteX2" fmla="*/ 2382602 w 2382602"/>
                  <a:gd name="connsiteY2" fmla="*/ 87004 h 407292"/>
                  <a:gd name="connsiteX3" fmla="*/ 0 w 2382602"/>
                  <a:gd name="connsiteY3" fmla="*/ 87004 h 407292"/>
                  <a:gd name="connsiteX4" fmla="*/ 53524 w 2382602"/>
                  <a:gd name="connsiteY4" fmla="*/ 32464 h 407292"/>
                  <a:gd name="connsiteX0" fmla="*/ 53524 w 2382602"/>
                  <a:gd name="connsiteY0" fmla="*/ 29338 h 404166"/>
                  <a:gd name="connsiteX1" fmla="*/ 2382602 w 2382602"/>
                  <a:gd name="connsiteY1" fmla="*/ 661 h 404166"/>
                  <a:gd name="connsiteX2" fmla="*/ 2382602 w 2382602"/>
                  <a:gd name="connsiteY2" fmla="*/ 83878 h 404166"/>
                  <a:gd name="connsiteX3" fmla="*/ 0 w 2382602"/>
                  <a:gd name="connsiteY3" fmla="*/ 83878 h 404166"/>
                  <a:gd name="connsiteX4" fmla="*/ 53524 w 2382602"/>
                  <a:gd name="connsiteY4" fmla="*/ 2933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602" h="404166">
                    <a:moveTo>
                      <a:pt x="53524" y="29338"/>
                    </a:moveTo>
                    <a:cubicBezTo>
                      <a:pt x="1315808" y="718162"/>
                      <a:pt x="1355301" y="-25149"/>
                      <a:pt x="2382602" y="661"/>
                    </a:cubicBezTo>
                    <a:lnTo>
                      <a:pt x="2382602" y="83878"/>
                    </a:lnTo>
                    <a:cubicBezTo>
                      <a:pt x="1449273" y="41021"/>
                      <a:pt x="1292764" y="825495"/>
                      <a:pt x="0" y="83878"/>
                    </a:cubicBezTo>
                    <a:lnTo>
                      <a:pt x="53524" y="29338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3329C0F-589A-4CE5-A1FB-759146EAA62F}"/>
                  </a:ext>
                </a:extLst>
              </p:cNvPr>
              <p:cNvSpPr/>
              <p:nvPr/>
            </p:nvSpPr>
            <p:spPr>
              <a:xfrm rot="1186351">
                <a:off x="9117850" y="855152"/>
                <a:ext cx="84728" cy="6232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0D5972C-3DFB-4C8E-98A3-17AACD6CFD43}"/>
                  </a:ext>
                </a:extLst>
              </p:cNvPr>
              <p:cNvSpPr/>
              <p:nvPr/>
            </p:nvSpPr>
            <p:spPr>
              <a:xfrm rot="21216782">
                <a:off x="8843709" y="1423438"/>
                <a:ext cx="329860" cy="32986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76E85A10-BB96-4805-80A9-1FBBCF4B206B}"/>
                  </a:ext>
                </a:extLst>
              </p:cNvPr>
              <p:cNvSpPr/>
              <p:nvPr/>
            </p:nvSpPr>
            <p:spPr>
              <a:xfrm rot="1416782">
                <a:off x="9151108" y="415849"/>
                <a:ext cx="424656" cy="558106"/>
              </a:xfrm>
              <a:prstGeom prst="rect">
                <a:avLst/>
              </a:prstGeom>
              <a:gradFill flip="none" rotWithShape="1">
                <a:gsLst>
                  <a:gs pos="69000">
                    <a:schemeClr val="tx1"/>
                  </a:gs>
                  <a:gs pos="5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CA82A25-A463-4239-9175-3B38E65E8583}"/>
                </a:ext>
              </a:extLst>
            </p:cNvPr>
            <p:cNvSpPr/>
            <p:nvPr/>
          </p:nvSpPr>
          <p:spPr>
            <a:xfrm rot="19416782">
              <a:off x="7763955" y="3686317"/>
              <a:ext cx="427137" cy="218887"/>
            </a:xfrm>
            <a:prstGeom prst="rect">
              <a:avLst/>
            </a:prstGeom>
            <a:gradFill>
              <a:gsLst>
                <a:gs pos="5000">
                  <a:srgbClr val="2C2C2C"/>
                </a:gs>
                <a:gs pos="100000">
                  <a:schemeClr val="tx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F20B849-E33C-49AF-9494-4EF2A7A025B7}"/>
              </a:ext>
            </a:extLst>
          </p:cNvPr>
          <p:cNvGrpSpPr/>
          <p:nvPr/>
        </p:nvGrpSpPr>
        <p:grpSpPr>
          <a:xfrm>
            <a:off x="4303379" y="1638787"/>
            <a:ext cx="3582956" cy="3582956"/>
            <a:chOff x="4304522" y="1637522"/>
            <a:chExt cx="3582956" cy="3582956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101C2FA-DC6B-4AD4-8B27-B7D098F1A344}"/>
                </a:ext>
              </a:extLst>
            </p:cNvPr>
            <p:cNvSpPr/>
            <p:nvPr/>
          </p:nvSpPr>
          <p:spPr>
            <a:xfrm>
              <a:off x="4304522" y="1637522"/>
              <a:ext cx="3582956" cy="3582956"/>
            </a:xfrm>
            <a:prstGeom prst="ellipse">
              <a:avLst/>
            </a:prstGeom>
            <a:solidFill>
              <a:schemeClr val="bg2">
                <a:lumMod val="25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1A9EC16C-DD3E-4005-9539-B8AFEAF2C9F4}"/>
                </a:ext>
              </a:extLst>
            </p:cNvPr>
            <p:cNvGrpSpPr/>
            <p:nvPr/>
          </p:nvGrpSpPr>
          <p:grpSpPr>
            <a:xfrm>
              <a:off x="4845322" y="2319824"/>
              <a:ext cx="2602956" cy="2218353"/>
              <a:chOff x="4057050" y="1659234"/>
              <a:chExt cx="3866656" cy="3295333"/>
            </a:xfrm>
          </p:grpSpPr>
          <p:sp>
            <p:nvSpPr>
              <p:cNvPr id="118" name="원형: 비어 있음 117">
                <a:extLst>
                  <a:ext uri="{FF2B5EF4-FFF2-40B4-BE49-F238E27FC236}">
                    <a16:creationId xmlns:a16="http://schemas.microsoft.com/office/drawing/2014/main" id="{B74EF8E7-158D-4704-B7F7-AFE0909444F0}"/>
                  </a:ext>
                </a:extLst>
              </p:cNvPr>
              <p:cNvSpPr/>
              <p:nvPr/>
            </p:nvSpPr>
            <p:spPr>
              <a:xfrm>
                <a:off x="4267249" y="1659234"/>
                <a:ext cx="3295333" cy="3295333"/>
              </a:xfrm>
              <a:prstGeom prst="donut">
                <a:avLst>
                  <a:gd name="adj" fmla="val 47721"/>
                </a:avLst>
              </a:prstGeom>
              <a:solidFill>
                <a:srgbClr val="698998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7A5ED19-6A7B-4BD5-89D5-A4509809D6AB}"/>
                  </a:ext>
                </a:extLst>
              </p:cNvPr>
              <p:cNvSpPr txBox="1"/>
              <p:nvPr/>
            </p:nvSpPr>
            <p:spPr>
              <a:xfrm>
                <a:off x="5091567" y="2883209"/>
                <a:ext cx="1650144" cy="34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Episode.1</a:t>
                </a:r>
                <a:endParaRPr lang="ko-KR" altLang="en-US" sz="900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5A7038E-B6D0-4B7E-A9AA-94B49F62E79A}"/>
                  </a:ext>
                </a:extLst>
              </p:cNvPr>
              <p:cNvGrpSpPr/>
              <p:nvPr/>
            </p:nvGrpSpPr>
            <p:grpSpPr>
              <a:xfrm>
                <a:off x="4985808" y="2074325"/>
                <a:ext cx="1768541" cy="808884"/>
                <a:chOff x="2581871" y="3177995"/>
                <a:chExt cx="3980258" cy="1820464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BD9EBD6A-B294-4962-8670-F397BDA0CB25}"/>
                    </a:ext>
                  </a:extLst>
                </p:cNvPr>
                <p:cNvSpPr/>
                <p:nvPr/>
              </p:nvSpPr>
              <p:spPr>
                <a:xfrm>
                  <a:off x="2581871" y="3177995"/>
                  <a:ext cx="3839765" cy="1128713"/>
                </a:xfrm>
                <a:custGeom>
                  <a:avLst/>
                  <a:gdLst>
                    <a:gd name="connsiteX0" fmla="*/ 142875 w 5119687"/>
                    <a:gd name="connsiteY0" fmla="*/ 447675 h 1504950"/>
                    <a:gd name="connsiteX1" fmla="*/ 5081587 w 5119687"/>
                    <a:gd name="connsiteY1" fmla="*/ 0 h 1504950"/>
                    <a:gd name="connsiteX2" fmla="*/ 5091112 w 5119687"/>
                    <a:gd name="connsiteY2" fmla="*/ 52387 h 1504950"/>
                    <a:gd name="connsiteX3" fmla="*/ 5086350 w 5119687"/>
                    <a:gd name="connsiteY3" fmla="*/ 204787 h 1504950"/>
                    <a:gd name="connsiteX4" fmla="*/ 5067300 w 5119687"/>
                    <a:gd name="connsiteY4" fmla="*/ 300037 h 1504950"/>
                    <a:gd name="connsiteX5" fmla="*/ 5110162 w 5119687"/>
                    <a:gd name="connsiteY5" fmla="*/ 357187 h 1504950"/>
                    <a:gd name="connsiteX6" fmla="*/ 5033962 w 5119687"/>
                    <a:gd name="connsiteY6" fmla="*/ 481012 h 1504950"/>
                    <a:gd name="connsiteX7" fmla="*/ 5038725 w 5119687"/>
                    <a:gd name="connsiteY7" fmla="*/ 485775 h 1504950"/>
                    <a:gd name="connsiteX8" fmla="*/ 5014912 w 5119687"/>
                    <a:gd name="connsiteY8" fmla="*/ 495300 h 1504950"/>
                    <a:gd name="connsiteX9" fmla="*/ 5033962 w 5119687"/>
                    <a:gd name="connsiteY9" fmla="*/ 552450 h 1504950"/>
                    <a:gd name="connsiteX10" fmla="*/ 5000625 w 5119687"/>
                    <a:gd name="connsiteY10" fmla="*/ 628650 h 1504950"/>
                    <a:gd name="connsiteX11" fmla="*/ 4995862 w 5119687"/>
                    <a:gd name="connsiteY11" fmla="*/ 661987 h 1504950"/>
                    <a:gd name="connsiteX12" fmla="*/ 4986337 w 5119687"/>
                    <a:gd name="connsiteY12" fmla="*/ 790575 h 1504950"/>
                    <a:gd name="connsiteX13" fmla="*/ 5062537 w 5119687"/>
                    <a:gd name="connsiteY13" fmla="*/ 895350 h 1504950"/>
                    <a:gd name="connsiteX14" fmla="*/ 4957762 w 5119687"/>
                    <a:gd name="connsiteY14" fmla="*/ 1009650 h 1504950"/>
                    <a:gd name="connsiteX15" fmla="*/ 5119687 w 5119687"/>
                    <a:gd name="connsiteY15" fmla="*/ 1252537 h 1504950"/>
                    <a:gd name="connsiteX16" fmla="*/ 23812 w 5119687"/>
                    <a:gd name="connsiteY16" fmla="*/ 1504950 h 1504950"/>
                    <a:gd name="connsiteX17" fmla="*/ 0 w 5119687"/>
                    <a:gd name="connsiteY17" fmla="*/ 1381125 h 1504950"/>
                    <a:gd name="connsiteX18" fmla="*/ 42862 w 5119687"/>
                    <a:gd name="connsiteY18" fmla="*/ 1347787 h 1504950"/>
                    <a:gd name="connsiteX19" fmla="*/ 42862 w 5119687"/>
                    <a:gd name="connsiteY19" fmla="*/ 1262062 h 1504950"/>
                    <a:gd name="connsiteX20" fmla="*/ 42862 w 5119687"/>
                    <a:gd name="connsiteY20" fmla="*/ 1190625 h 1504950"/>
                    <a:gd name="connsiteX21" fmla="*/ 100012 w 5119687"/>
                    <a:gd name="connsiteY21" fmla="*/ 1152525 h 1504950"/>
                    <a:gd name="connsiteX22" fmla="*/ 85725 w 5119687"/>
                    <a:gd name="connsiteY22" fmla="*/ 1076325 h 1504950"/>
                    <a:gd name="connsiteX23" fmla="*/ 200025 w 5119687"/>
                    <a:gd name="connsiteY23" fmla="*/ 1047750 h 1504950"/>
                    <a:gd name="connsiteX24" fmla="*/ 166687 w 5119687"/>
                    <a:gd name="connsiteY24" fmla="*/ 938212 h 1504950"/>
                    <a:gd name="connsiteX25" fmla="*/ 261937 w 5119687"/>
                    <a:gd name="connsiteY25" fmla="*/ 833437 h 1504950"/>
                    <a:gd name="connsiteX26" fmla="*/ 242887 w 5119687"/>
                    <a:gd name="connsiteY26" fmla="*/ 795337 h 1504950"/>
                    <a:gd name="connsiteX27" fmla="*/ 238125 w 5119687"/>
                    <a:gd name="connsiteY27" fmla="*/ 609600 h 1504950"/>
                    <a:gd name="connsiteX28" fmla="*/ 371475 w 5119687"/>
                    <a:gd name="connsiteY28" fmla="*/ 595312 h 1504950"/>
                    <a:gd name="connsiteX29" fmla="*/ 209550 w 5119687"/>
                    <a:gd name="connsiteY29" fmla="*/ 561975 h 1504950"/>
                    <a:gd name="connsiteX30" fmla="*/ 142875 w 5119687"/>
                    <a:gd name="connsiteY30" fmla="*/ 447675 h 1504950"/>
                    <a:gd name="connsiteX0" fmla="*/ 142875 w 5124449"/>
                    <a:gd name="connsiteY0" fmla="*/ 447675 h 1504950"/>
                    <a:gd name="connsiteX1" fmla="*/ 5081587 w 5124449"/>
                    <a:gd name="connsiteY1" fmla="*/ 0 h 1504950"/>
                    <a:gd name="connsiteX2" fmla="*/ 5091112 w 5124449"/>
                    <a:gd name="connsiteY2" fmla="*/ 52387 h 1504950"/>
                    <a:gd name="connsiteX3" fmla="*/ 5086350 w 5124449"/>
                    <a:gd name="connsiteY3" fmla="*/ 204787 h 1504950"/>
                    <a:gd name="connsiteX4" fmla="*/ 5067300 w 5124449"/>
                    <a:gd name="connsiteY4" fmla="*/ 300037 h 1504950"/>
                    <a:gd name="connsiteX5" fmla="*/ 5110162 w 5124449"/>
                    <a:gd name="connsiteY5" fmla="*/ 357187 h 1504950"/>
                    <a:gd name="connsiteX6" fmla="*/ 5033962 w 5124449"/>
                    <a:gd name="connsiteY6" fmla="*/ 481012 h 1504950"/>
                    <a:gd name="connsiteX7" fmla="*/ 5038725 w 5124449"/>
                    <a:gd name="connsiteY7" fmla="*/ 485775 h 1504950"/>
                    <a:gd name="connsiteX8" fmla="*/ 5014912 w 5124449"/>
                    <a:gd name="connsiteY8" fmla="*/ 495300 h 1504950"/>
                    <a:gd name="connsiteX9" fmla="*/ 5033962 w 5124449"/>
                    <a:gd name="connsiteY9" fmla="*/ 552450 h 1504950"/>
                    <a:gd name="connsiteX10" fmla="*/ 5000625 w 5124449"/>
                    <a:gd name="connsiteY10" fmla="*/ 628650 h 1504950"/>
                    <a:gd name="connsiteX11" fmla="*/ 4995862 w 5124449"/>
                    <a:gd name="connsiteY11" fmla="*/ 661987 h 1504950"/>
                    <a:gd name="connsiteX12" fmla="*/ 4986337 w 5124449"/>
                    <a:gd name="connsiteY12" fmla="*/ 790575 h 1504950"/>
                    <a:gd name="connsiteX13" fmla="*/ 5062537 w 5124449"/>
                    <a:gd name="connsiteY13" fmla="*/ 895350 h 1504950"/>
                    <a:gd name="connsiteX14" fmla="*/ 4957762 w 5124449"/>
                    <a:gd name="connsiteY14" fmla="*/ 1009650 h 1504950"/>
                    <a:gd name="connsiteX15" fmla="*/ 5124449 w 5124449"/>
                    <a:gd name="connsiteY15" fmla="*/ 1200149 h 1504950"/>
                    <a:gd name="connsiteX16" fmla="*/ 23812 w 5124449"/>
                    <a:gd name="connsiteY16" fmla="*/ 1504950 h 1504950"/>
                    <a:gd name="connsiteX17" fmla="*/ 0 w 5124449"/>
                    <a:gd name="connsiteY17" fmla="*/ 1381125 h 1504950"/>
                    <a:gd name="connsiteX18" fmla="*/ 42862 w 5124449"/>
                    <a:gd name="connsiteY18" fmla="*/ 1347787 h 1504950"/>
                    <a:gd name="connsiteX19" fmla="*/ 42862 w 5124449"/>
                    <a:gd name="connsiteY19" fmla="*/ 1262062 h 1504950"/>
                    <a:gd name="connsiteX20" fmla="*/ 42862 w 5124449"/>
                    <a:gd name="connsiteY20" fmla="*/ 1190625 h 1504950"/>
                    <a:gd name="connsiteX21" fmla="*/ 100012 w 5124449"/>
                    <a:gd name="connsiteY21" fmla="*/ 1152525 h 1504950"/>
                    <a:gd name="connsiteX22" fmla="*/ 85725 w 5124449"/>
                    <a:gd name="connsiteY22" fmla="*/ 1076325 h 1504950"/>
                    <a:gd name="connsiteX23" fmla="*/ 200025 w 5124449"/>
                    <a:gd name="connsiteY23" fmla="*/ 1047750 h 1504950"/>
                    <a:gd name="connsiteX24" fmla="*/ 166687 w 5124449"/>
                    <a:gd name="connsiteY24" fmla="*/ 938212 h 1504950"/>
                    <a:gd name="connsiteX25" fmla="*/ 261937 w 5124449"/>
                    <a:gd name="connsiteY25" fmla="*/ 833437 h 1504950"/>
                    <a:gd name="connsiteX26" fmla="*/ 242887 w 5124449"/>
                    <a:gd name="connsiteY26" fmla="*/ 795337 h 1504950"/>
                    <a:gd name="connsiteX27" fmla="*/ 238125 w 5124449"/>
                    <a:gd name="connsiteY27" fmla="*/ 609600 h 1504950"/>
                    <a:gd name="connsiteX28" fmla="*/ 371475 w 5124449"/>
                    <a:gd name="connsiteY28" fmla="*/ 595312 h 1504950"/>
                    <a:gd name="connsiteX29" fmla="*/ 209550 w 5124449"/>
                    <a:gd name="connsiteY29" fmla="*/ 561975 h 1504950"/>
                    <a:gd name="connsiteX30" fmla="*/ 142875 w 5124449"/>
                    <a:gd name="connsiteY30" fmla="*/ 447675 h 1504950"/>
                    <a:gd name="connsiteX0" fmla="*/ 142875 w 5119687"/>
                    <a:gd name="connsiteY0" fmla="*/ 447675 h 1504950"/>
                    <a:gd name="connsiteX1" fmla="*/ 5081587 w 5119687"/>
                    <a:gd name="connsiteY1" fmla="*/ 0 h 1504950"/>
                    <a:gd name="connsiteX2" fmla="*/ 5091112 w 5119687"/>
                    <a:gd name="connsiteY2" fmla="*/ 52387 h 1504950"/>
                    <a:gd name="connsiteX3" fmla="*/ 5086350 w 5119687"/>
                    <a:gd name="connsiteY3" fmla="*/ 204787 h 1504950"/>
                    <a:gd name="connsiteX4" fmla="*/ 5067300 w 5119687"/>
                    <a:gd name="connsiteY4" fmla="*/ 300037 h 1504950"/>
                    <a:gd name="connsiteX5" fmla="*/ 5110162 w 5119687"/>
                    <a:gd name="connsiteY5" fmla="*/ 357187 h 1504950"/>
                    <a:gd name="connsiteX6" fmla="*/ 5033962 w 5119687"/>
                    <a:gd name="connsiteY6" fmla="*/ 481012 h 1504950"/>
                    <a:gd name="connsiteX7" fmla="*/ 5038725 w 5119687"/>
                    <a:gd name="connsiteY7" fmla="*/ 485775 h 1504950"/>
                    <a:gd name="connsiteX8" fmla="*/ 5014912 w 5119687"/>
                    <a:gd name="connsiteY8" fmla="*/ 495300 h 1504950"/>
                    <a:gd name="connsiteX9" fmla="*/ 5033962 w 5119687"/>
                    <a:gd name="connsiteY9" fmla="*/ 552450 h 1504950"/>
                    <a:gd name="connsiteX10" fmla="*/ 5000625 w 5119687"/>
                    <a:gd name="connsiteY10" fmla="*/ 628650 h 1504950"/>
                    <a:gd name="connsiteX11" fmla="*/ 4995862 w 5119687"/>
                    <a:gd name="connsiteY11" fmla="*/ 661987 h 1504950"/>
                    <a:gd name="connsiteX12" fmla="*/ 4986337 w 5119687"/>
                    <a:gd name="connsiteY12" fmla="*/ 790575 h 1504950"/>
                    <a:gd name="connsiteX13" fmla="*/ 5062537 w 5119687"/>
                    <a:gd name="connsiteY13" fmla="*/ 895350 h 1504950"/>
                    <a:gd name="connsiteX14" fmla="*/ 4957762 w 5119687"/>
                    <a:gd name="connsiteY14" fmla="*/ 1009650 h 1504950"/>
                    <a:gd name="connsiteX15" fmla="*/ 5119687 w 5119687"/>
                    <a:gd name="connsiteY15" fmla="*/ 1128712 h 1504950"/>
                    <a:gd name="connsiteX16" fmla="*/ 23812 w 5119687"/>
                    <a:gd name="connsiteY16" fmla="*/ 1504950 h 1504950"/>
                    <a:gd name="connsiteX17" fmla="*/ 0 w 5119687"/>
                    <a:gd name="connsiteY17" fmla="*/ 1381125 h 1504950"/>
                    <a:gd name="connsiteX18" fmla="*/ 42862 w 5119687"/>
                    <a:gd name="connsiteY18" fmla="*/ 1347787 h 1504950"/>
                    <a:gd name="connsiteX19" fmla="*/ 42862 w 5119687"/>
                    <a:gd name="connsiteY19" fmla="*/ 1262062 h 1504950"/>
                    <a:gd name="connsiteX20" fmla="*/ 42862 w 5119687"/>
                    <a:gd name="connsiteY20" fmla="*/ 1190625 h 1504950"/>
                    <a:gd name="connsiteX21" fmla="*/ 100012 w 5119687"/>
                    <a:gd name="connsiteY21" fmla="*/ 1152525 h 1504950"/>
                    <a:gd name="connsiteX22" fmla="*/ 85725 w 5119687"/>
                    <a:gd name="connsiteY22" fmla="*/ 1076325 h 1504950"/>
                    <a:gd name="connsiteX23" fmla="*/ 200025 w 5119687"/>
                    <a:gd name="connsiteY23" fmla="*/ 1047750 h 1504950"/>
                    <a:gd name="connsiteX24" fmla="*/ 166687 w 5119687"/>
                    <a:gd name="connsiteY24" fmla="*/ 938212 h 1504950"/>
                    <a:gd name="connsiteX25" fmla="*/ 261937 w 5119687"/>
                    <a:gd name="connsiteY25" fmla="*/ 833437 h 1504950"/>
                    <a:gd name="connsiteX26" fmla="*/ 242887 w 5119687"/>
                    <a:gd name="connsiteY26" fmla="*/ 795337 h 1504950"/>
                    <a:gd name="connsiteX27" fmla="*/ 238125 w 5119687"/>
                    <a:gd name="connsiteY27" fmla="*/ 609600 h 1504950"/>
                    <a:gd name="connsiteX28" fmla="*/ 371475 w 5119687"/>
                    <a:gd name="connsiteY28" fmla="*/ 595312 h 1504950"/>
                    <a:gd name="connsiteX29" fmla="*/ 209550 w 5119687"/>
                    <a:gd name="connsiteY29" fmla="*/ 561975 h 1504950"/>
                    <a:gd name="connsiteX30" fmla="*/ 142875 w 5119687"/>
                    <a:gd name="connsiteY30" fmla="*/ 447675 h 1504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19687" h="1504950">
                      <a:moveTo>
                        <a:pt x="142875" y="447675"/>
                      </a:moveTo>
                      <a:lnTo>
                        <a:pt x="5081587" y="0"/>
                      </a:lnTo>
                      <a:lnTo>
                        <a:pt x="5091112" y="52387"/>
                      </a:lnTo>
                      <a:lnTo>
                        <a:pt x="5086350" y="204787"/>
                      </a:lnTo>
                      <a:lnTo>
                        <a:pt x="5067300" y="300037"/>
                      </a:lnTo>
                      <a:lnTo>
                        <a:pt x="5110162" y="357187"/>
                      </a:lnTo>
                      <a:lnTo>
                        <a:pt x="5033962" y="481012"/>
                      </a:lnTo>
                      <a:lnTo>
                        <a:pt x="5038725" y="485775"/>
                      </a:lnTo>
                      <a:lnTo>
                        <a:pt x="5014912" y="495300"/>
                      </a:lnTo>
                      <a:lnTo>
                        <a:pt x="5033962" y="552450"/>
                      </a:lnTo>
                      <a:lnTo>
                        <a:pt x="5000625" y="628650"/>
                      </a:lnTo>
                      <a:lnTo>
                        <a:pt x="4995862" y="661987"/>
                      </a:lnTo>
                      <a:lnTo>
                        <a:pt x="4986337" y="790575"/>
                      </a:lnTo>
                      <a:lnTo>
                        <a:pt x="5062537" y="895350"/>
                      </a:lnTo>
                      <a:lnTo>
                        <a:pt x="4957762" y="1009650"/>
                      </a:lnTo>
                      <a:lnTo>
                        <a:pt x="5119687" y="1128712"/>
                      </a:lnTo>
                      <a:lnTo>
                        <a:pt x="23812" y="1504950"/>
                      </a:lnTo>
                      <a:lnTo>
                        <a:pt x="0" y="1381125"/>
                      </a:lnTo>
                      <a:lnTo>
                        <a:pt x="42862" y="1347787"/>
                      </a:lnTo>
                      <a:lnTo>
                        <a:pt x="42862" y="1262062"/>
                      </a:lnTo>
                      <a:lnTo>
                        <a:pt x="42862" y="1190625"/>
                      </a:lnTo>
                      <a:lnTo>
                        <a:pt x="100012" y="1152525"/>
                      </a:lnTo>
                      <a:lnTo>
                        <a:pt x="85725" y="1076325"/>
                      </a:lnTo>
                      <a:lnTo>
                        <a:pt x="200025" y="1047750"/>
                      </a:lnTo>
                      <a:lnTo>
                        <a:pt x="166687" y="938212"/>
                      </a:lnTo>
                      <a:lnTo>
                        <a:pt x="261937" y="833437"/>
                      </a:lnTo>
                      <a:lnTo>
                        <a:pt x="242887" y="795337"/>
                      </a:lnTo>
                      <a:lnTo>
                        <a:pt x="238125" y="609600"/>
                      </a:lnTo>
                      <a:lnTo>
                        <a:pt x="371475" y="595312"/>
                      </a:lnTo>
                      <a:lnTo>
                        <a:pt x="209550" y="561975"/>
                      </a:lnTo>
                      <a:lnTo>
                        <a:pt x="142875" y="447675"/>
                      </a:lnTo>
                      <a:close/>
                    </a:path>
                  </a:pathLst>
                </a:custGeom>
                <a:solidFill>
                  <a:schemeClr val="dk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0536879-2C1D-4B60-B6BB-267098E8E523}"/>
                    </a:ext>
                  </a:extLst>
                </p:cNvPr>
                <p:cNvSpPr/>
                <p:nvPr/>
              </p:nvSpPr>
              <p:spPr>
                <a:xfrm>
                  <a:off x="2733079" y="3760210"/>
                  <a:ext cx="3829050" cy="1109663"/>
                </a:xfrm>
                <a:custGeom>
                  <a:avLst/>
                  <a:gdLst>
                    <a:gd name="connsiteX0" fmla="*/ 5105400 w 5105400"/>
                    <a:gd name="connsiteY0" fmla="*/ 0 h 1479550"/>
                    <a:gd name="connsiteX1" fmla="*/ 190500 w 5105400"/>
                    <a:gd name="connsiteY1" fmla="*/ 400050 h 1479550"/>
                    <a:gd name="connsiteX2" fmla="*/ 171450 w 5105400"/>
                    <a:gd name="connsiteY2" fmla="*/ 768350 h 1479550"/>
                    <a:gd name="connsiteX3" fmla="*/ 88900 w 5105400"/>
                    <a:gd name="connsiteY3" fmla="*/ 939800 h 1479550"/>
                    <a:gd name="connsiteX4" fmla="*/ 127000 w 5105400"/>
                    <a:gd name="connsiteY4" fmla="*/ 971550 h 1479550"/>
                    <a:gd name="connsiteX5" fmla="*/ 19050 w 5105400"/>
                    <a:gd name="connsiteY5" fmla="*/ 1130300 h 1479550"/>
                    <a:gd name="connsiteX6" fmla="*/ 63500 w 5105400"/>
                    <a:gd name="connsiteY6" fmla="*/ 1276350 h 1479550"/>
                    <a:gd name="connsiteX7" fmla="*/ 0 w 5105400"/>
                    <a:gd name="connsiteY7" fmla="*/ 1428750 h 1479550"/>
                    <a:gd name="connsiteX8" fmla="*/ 57150 w 5105400"/>
                    <a:gd name="connsiteY8" fmla="*/ 1466850 h 1479550"/>
                    <a:gd name="connsiteX9" fmla="*/ 38100 w 5105400"/>
                    <a:gd name="connsiteY9" fmla="*/ 1479550 h 1479550"/>
                    <a:gd name="connsiteX10" fmla="*/ 4972050 w 5105400"/>
                    <a:gd name="connsiteY10" fmla="*/ 1060450 h 1479550"/>
                    <a:gd name="connsiteX11" fmla="*/ 4933950 w 5105400"/>
                    <a:gd name="connsiteY11" fmla="*/ 984250 h 1479550"/>
                    <a:gd name="connsiteX12" fmla="*/ 4876800 w 5105400"/>
                    <a:gd name="connsiteY12" fmla="*/ 914400 h 1479550"/>
                    <a:gd name="connsiteX13" fmla="*/ 4768850 w 5105400"/>
                    <a:gd name="connsiteY13" fmla="*/ 901700 h 1479550"/>
                    <a:gd name="connsiteX14" fmla="*/ 4895850 w 5105400"/>
                    <a:gd name="connsiteY14" fmla="*/ 863600 h 1479550"/>
                    <a:gd name="connsiteX15" fmla="*/ 4876800 w 5105400"/>
                    <a:gd name="connsiteY15" fmla="*/ 793750 h 1479550"/>
                    <a:gd name="connsiteX16" fmla="*/ 4914900 w 5105400"/>
                    <a:gd name="connsiteY16" fmla="*/ 774700 h 1479550"/>
                    <a:gd name="connsiteX17" fmla="*/ 4889500 w 5105400"/>
                    <a:gd name="connsiteY17" fmla="*/ 711200 h 1479550"/>
                    <a:gd name="connsiteX18" fmla="*/ 4889500 w 5105400"/>
                    <a:gd name="connsiteY18" fmla="*/ 711200 h 1479550"/>
                    <a:gd name="connsiteX19" fmla="*/ 4857750 w 5105400"/>
                    <a:gd name="connsiteY19" fmla="*/ 660400 h 1479550"/>
                    <a:gd name="connsiteX20" fmla="*/ 4933950 w 5105400"/>
                    <a:gd name="connsiteY20" fmla="*/ 527050 h 1479550"/>
                    <a:gd name="connsiteX21" fmla="*/ 4933950 w 5105400"/>
                    <a:gd name="connsiteY21" fmla="*/ 488950 h 1479550"/>
                    <a:gd name="connsiteX22" fmla="*/ 4959350 w 5105400"/>
                    <a:gd name="connsiteY22" fmla="*/ 419100 h 1479550"/>
                    <a:gd name="connsiteX23" fmla="*/ 5054600 w 5105400"/>
                    <a:gd name="connsiteY23" fmla="*/ 361950 h 1479550"/>
                    <a:gd name="connsiteX24" fmla="*/ 5054600 w 5105400"/>
                    <a:gd name="connsiteY24" fmla="*/ 317500 h 1479550"/>
                    <a:gd name="connsiteX25" fmla="*/ 5092700 w 5105400"/>
                    <a:gd name="connsiteY25" fmla="*/ 247650 h 1479550"/>
                    <a:gd name="connsiteX26" fmla="*/ 5105400 w 5105400"/>
                    <a:gd name="connsiteY26" fmla="*/ 152400 h 1479550"/>
                    <a:gd name="connsiteX27" fmla="*/ 5105400 w 5105400"/>
                    <a:gd name="connsiteY27" fmla="*/ 0 h 14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105400" h="1479550">
                      <a:moveTo>
                        <a:pt x="5105400" y="0"/>
                      </a:moveTo>
                      <a:lnTo>
                        <a:pt x="190500" y="400050"/>
                      </a:lnTo>
                      <a:lnTo>
                        <a:pt x="171450" y="768350"/>
                      </a:lnTo>
                      <a:lnTo>
                        <a:pt x="88900" y="939800"/>
                      </a:lnTo>
                      <a:lnTo>
                        <a:pt x="127000" y="971550"/>
                      </a:lnTo>
                      <a:lnTo>
                        <a:pt x="19050" y="1130300"/>
                      </a:lnTo>
                      <a:lnTo>
                        <a:pt x="63500" y="1276350"/>
                      </a:lnTo>
                      <a:lnTo>
                        <a:pt x="0" y="1428750"/>
                      </a:lnTo>
                      <a:lnTo>
                        <a:pt x="57150" y="1466850"/>
                      </a:lnTo>
                      <a:lnTo>
                        <a:pt x="38100" y="1479550"/>
                      </a:lnTo>
                      <a:lnTo>
                        <a:pt x="4972050" y="1060450"/>
                      </a:lnTo>
                      <a:lnTo>
                        <a:pt x="4933950" y="984250"/>
                      </a:lnTo>
                      <a:lnTo>
                        <a:pt x="4876800" y="914400"/>
                      </a:lnTo>
                      <a:lnTo>
                        <a:pt x="4768850" y="901700"/>
                      </a:lnTo>
                      <a:lnTo>
                        <a:pt x="4895850" y="863600"/>
                      </a:lnTo>
                      <a:lnTo>
                        <a:pt x="4876800" y="793750"/>
                      </a:lnTo>
                      <a:lnTo>
                        <a:pt x="4914900" y="774700"/>
                      </a:lnTo>
                      <a:lnTo>
                        <a:pt x="4889500" y="711200"/>
                      </a:lnTo>
                      <a:lnTo>
                        <a:pt x="4889500" y="711200"/>
                      </a:lnTo>
                      <a:lnTo>
                        <a:pt x="4857750" y="660400"/>
                      </a:lnTo>
                      <a:lnTo>
                        <a:pt x="4933950" y="527050"/>
                      </a:lnTo>
                      <a:lnTo>
                        <a:pt x="4933950" y="488950"/>
                      </a:lnTo>
                      <a:lnTo>
                        <a:pt x="4959350" y="419100"/>
                      </a:lnTo>
                      <a:lnTo>
                        <a:pt x="5054600" y="361950"/>
                      </a:lnTo>
                      <a:lnTo>
                        <a:pt x="5054600" y="317500"/>
                      </a:lnTo>
                      <a:lnTo>
                        <a:pt x="5092700" y="247650"/>
                      </a:lnTo>
                      <a:lnTo>
                        <a:pt x="5105400" y="152400"/>
                      </a:lnTo>
                      <a:lnTo>
                        <a:pt x="5105400" y="0"/>
                      </a:lnTo>
                      <a:close/>
                    </a:path>
                  </a:pathLst>
                </a:custGeom>
                <a:solidFill>
                  <a:schemeClr val="dk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E4FDA2C6-66EF-4CB7-90B9-F1B0849BE4E7}"/>
                    </a:ext>
                  </a:extLst>
                </p:cNvPr>
                <p:cNvSpPr/>
                <p:nvPr/>
              </p:nvSpPr>
              <p:spPr>
                <a:xfrm>
                  <a:off x="3049786" y="3578045"/>
                  <a:ext cx="760810" cy="500063"/>
                </a:xfrm>
                <a:custGeom>
                  <a:avLst/>
                  <a:gdLst>
                    <a:gd name="connsiteX0" fmla="*/ 0 w 1014413"/>
                    <a:gd name="connsiteY0" fmla="*/ 666750 h 666750"/>
                    <a:gd name="connsiteX1" fmla="*/ 476250 w 1014413"/>
                    <a:gd name="connsiteY1" fmla="*/ 33337 h 666750"/>
                    <a:gd name="connsiteX2" fmla="*/ 585788 w 1014413"/>
                    <a:gd name="connsiteY2" fmla="*/ 366712 h 666750"/>
                    <a:gd name="connsiteX3" fmla="*/ 866775 w 1014413"/>
                    <a:gd name="connsiteY3" fmla="*/ 0 h 666750"/>
                    <a:gd name="connsiteX4" fmla="*/ 1014413 w 1014413"/>
                    <a:gd name="connsiteY4" fmla="*/ 566737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4413" h="666750">
                      <a:moveTo>
                        <a:pt x="0" y="666750"/>
                      </a:moveTo>
                      <a:lnTo>
                        <a:pt x="476250" y="33337"/>
                      </a:lnTo>
                      <a:lnTo>
                        <a:pt x="585788" y="366712"/>
                      </a:lnTo>
                      <a:lnTo>
                        <a:pt x="866775" y="0"/>
                      </a:lnTo>
                      <a:lnTo>
                        <a:pt x="1014413" y="566737"/>
                      </a:lnTo>
                    </a:path>
                  </a:pathLst>
                </a:custGeom>
                <a:noFill/>
                <a:ln w="15875" cap="rnd">
                  <a:solidFill>
                    <a:srgbClr val="A8C1F2"/>
                  </a:solidFill>
                </a:ln>
                <a:effectLst>
                  <a:glow rad="38100">
                    <a:srgbClr val="1422AC">
                      <a:alpha val="49804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35D94E2C-4A11-4282-A9FE-057D91407F12}"/>
                    </a:ext>
                  </a:extLst>
                </p:cNvPr>
                <p:cNvSpPr/>
                <p:nvPr/>
              </p:nvSpPr>
              <p:spPr>
                <a:xfrm>
                  <a:off x="3056930" y="3835221"/>
                  <a:ext cx="746522" cy="339328"/>
                </a:xfrm>
                <a:custGeom>
                  <a:avLst/>
                  <a:gdLst>
                    <a:gd name="connsiteX0" fmla="*/ 0 w 995363"/>
                    <a:gd name="connsiteY0" fmla="*/ 390525 h 452437"/>
                    <a:gd name="connsiteX1" fmla="*/ 80963 w 995363"/>
                    <a:gd name="connsiteY1" fmla="*/ 452437 h 452437"/>
                    <a:gd name="connsiteX2" fmla="*/ 376238 w 995363"/>
                    <a:gd name="connsiteY2" fmla="*/ 42862 h 452437"/>
                    <a:gd name="connsiteX3" fmla="*/ 466725 w 995363"/>
                    <a:gd name="connsiteY3" fmla="*/ 404812 h 452437"/>
                    <a:gd name="connsiteX4" fmla="*/ 781050 w 995363"/>
                    <a:gd name="connsiteY4" fmla="*/ 0 h 452437"/>
                    <a:gd name="connsiteX5" fmla="*/ 871538 w 995363"/>
                    <a:gd name="connsiteY5" fmla="*/ 376237 h 452437"/>
                    <a:gd name="connsiteX6" fmla="*/ 995363 w 995363"/>
                    <a:gd name="connsiteY6" fmla="*/ 300037 h 45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5363" h="452437">
                      <a:moveTo>
                        <a:pt x="0" y="390525"/>
                      </a:moveTo>
                      <a:lnTo>
                        <a:pt x="80963" y="452437"/>
                      </a:lnTo>
                      <a:lnTo>
                        <a:pt x="376238" y="42862"/>
                      </a:lnTo>
                      <a:lnTo>
                        <a:pt x="466725" y="404812"/>
                      </a:lnTo>
                      <a:lnTo>
                        <a:pt x="781050" y="0"/>
                      </a:lnTo>
                      <a:lnTo>
                        <a:pt x="871538" y="376237"/>
                      </a:lnTo>
                      <a:lnTo>
                        <a:pt x="995363" y="300037"/>
                      </a:lnTo>
                    </a:path>
                  </a:pathLst>
                </a:custGeom>
                <a:noFill/>
                <a:ln w="15875" cap="rnd">
                  <a:solidFill>
                    <a:srgbClr val="A8C1F2"/>
                  </a:solidFill>
                </a:ln>
                <a:effectLst>
                  <a:glow rad="38100">
                    <a:srgbClr val="1422AC">
                      <a:alpha val="49804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027EEC08-8FA6-4E66-B579-9F2F4D2EEC29}"/>
                    </a:ext>
                  </a:extLst>
                </p:cNvPr>
                <p:cNvSpPr/>
                <p:nvPr/>
              </p:nvSpPr>
              <p:spPr>
                <a:xfrm>
                  <a:off x="3810000" y="3557803"/>
                  <a:ext cx="468510" cy="878463"/>
                </a:xfrm>
                <a:custGeom>
                  <a:avLst/>
                  <a:gdLst>
                    <a:gd name="connsiteX0" fmla="*/ 123825 w 419100"/>
                    <a:gd name="connsiteY0" fmla="*/ 14288 h 1090613"/>
                    <a:gd name="connsiteX1" fmla="*/ 285750 w 419100"/>
                    <a:gd name="connsiteY1" fmla="*/ 0 h 1090613"/>
                    <a:gd name="connsiteX2" fmla="*/ 214313 w 419100"/>
                    <a:gd name="connsiteY2" fmla="*/ 261938 h 1090613"/>
                    <a:gd name="connsiteX3" fmla="*/ 419100 w 419100"/>
                    <a:gd name="connsiteY3" fmla="*/ 257175 h 1090613"/>
                    <a:gd name="connsiteX4" fmla="*/ 371475 w 419100"/>
                    <a:gd name="connsiteY4" fmla="*/ 419100 h 1090613"/>
                    <a:gd name="connsiteX5" fmla="*/ 171450 w 419100"/>
                    <a:gd name="connsiteY5" fmla="*/ 433388 h 1090613"/>
                    <a:gd name="connsiteX6" fmla="*/ 0 w 419100"/>
                    <a:gd name="connsiteY6" fmla="*/ 1090613 h 1090613"/>
                    <a:gd name="connsiteX0" fmla="*/ 0 w 520700"/>
                    <a:gd name="connsiteY0" fmla="*/ 1169988 h 1169988"/>
                    <a:gd name="connsiteX1" fmla="*/ 387350 w 520700"/>
                    <a:gd name="connsiteY1" fmla="*/ 0 h 1169988"/>
                    <a:gd name="connsiteX2" fmla="*/ 315913 w 520700"/>
                    <a:gd name="connsiteY2" fmla="*/ 261938 h 1169988"/>
                    <a:gd name="connsiteX3" fmla="*/ 520700 w 520700"/>
                    <a:gd name="connsiteY3" fmla="*/ 257175 h 1169988"/>
                    <a:gd name="connsiteX4" fmla="*/ 473075 w 520700"/>
                    <a:gd name="connsiteY4" fmla="*/ 419100 h 1169988"/>
                    <a:gd name="connsiteX5" fmla="*/ 273050 w 520700"/>
                    <a:gd name="connsiteY5" fmla="*/ 433388 h 1169988"/>
                    <a:gd name="connsiteX6" fmla="*/ 101600 w 520700"/>
                    <a:gd name="connsiteY6" fmla="*/ 1090613 h 1169988"/>
                    <a:gd name="connsiteX0" fmla="*/ 104249 w 624949"/>
                    <a:gd name="connsiteY0" fmla="*/ 1169988 h 1177431"/>
                    <a:gd name="connsiteX1" fmla="*/ 269 w 624949"/>
                    <a:gd name="connsiteY1" fmla="*/ 1171285 h 1177431"/>
                    <a:gd name="connsiteX2" fmla="*/ 491599 w 624949"/>
                    <a:gd name="connsiteY2" fmla="*/ 0 h 1177431"/>
                    <a:gd name="connsiteX3" fmla="*/ 420162 w 624949"/>
                    <a:gd name="connsiteY3" fmla="*/ 261938 h 1177431"/>
                    <a:gd name="connsiteX4" fmla="*/ 624949 w 624949"/>
                    <a:gd name="connsiteY4" fmla="*/ 257175 h 1177431"/>
                    <a:gd name="connsiteX5" fmla="*/ 577324 w 624949"/>
                    <a:gd name="connsiteY5" fmla="*/ 419100 h 1177431"/>
                    <a:gd name="connsiteX6" fmla="*/ 377299 w 624949"/>
                    <a:gd name="connsiteY6" fmla="*/ 433388 h 1177431"/>
                    <a:gd name="connsiteX7" fmla="*/ 205849 w 624949"/>
                    <a:gd name="connsiteY7" fmla="*/ 1090613 h 1177431"/>
                    <a:gd name="connsiteX0" fmla="*/ 104249 w 624949"/>
                    <a:gd name="connsiteY0" fmla="*/ 1169988 h 1177430"/>
                    <a:gd name="connsiteX1" fmla="*/ 269 w 624949"/>
                    <a:gd name="connsiteY1" fmla="*/ 1171285 h 1177430"/>
                    <a:gd name="connsiteX2" fmla="*/ 327294 w 624949"/>
                    <a:gd name="connsiteY2" fmla="*/ 15585 h 1177430"/>
                    <a:gd name="connsiteX3" fmla="*/ 491599 w 624949"/>
                    <a:gd name="connsiteY3" fmla="*/ 0 h 1177430"/>
                    <a:gd name="connsiteX4" fmla="*/ 420162 w 624949"/>
                    <a:gd name="connsiteY4" fmla="*/ 261938 h 1177430"/>
                    <a:gd name="connsiteX5" fmla="*/ 624949 w 624949"/>
                    <a:gd name="connsiteY5" fmla="*/ 257175 h 1177430"/>
                    <a:gd name="connsiteX6" fmla="*/ 577324 w 624949"/>
                    <a:gd name="connsiteY6" fmla="*/ 419100 h 1177430"/>
                    <a:gd name="connsiteX7" fmla="*/ 377299 w 624949"/>
                    <a:gd name="connsiteY7" fmla="*/ 433388 h 1177430"/>
                    <a:gd name="connsiteX8" fmla="*/ 205849 w 624949"/>
                    <a:gd name="connsiteY8" fmla="*/ 1090613 h 1177430"/>
                    <a:gd name="connsiteX0" fmla="*/ 104249 w 624949"/>
                    <a:gd name="connsiteY0" fmla="*/ 1169988 h 1177430"/>
                    <a:gd name="connsiteX1" fmla="*/ 269 w 624949"/>
                    <a:gd name="connsiteY1" fmla="*/ 1171285 h 1177430"/>
                    <a:gd name="connsiteX2" fmla="*/ 327294 w 624949"/>
                    <a:gd name="connsiteY2" fmla="*/ 15585 h 1177430"/>
                    <a:gd name="connsiteX3" fmla="*/ 491599 w 624949"/>
                    <a:gd name="connsiteY3" fmla="*/ 0 h 1177430"/>
                    <a:gd name="connsiteX4" fmla="*/ 420162 w 624949"/>
                    <a:gd name="connsiteY4" fmla="*/ 261938 h 1177430"/>
                    <a:gd name="connsiteX5" fmla="*/ 624949 w 624949"/>
                    <a:gd name="connsiteY5" fmla="*/ 257175 h 1177430"/>
                    <a:gd name="connsiteX6" fmla="*/ 577324 w 624949"/>
                    <a:gd name="connsiteY6" fmla="*/ 419100 h 1177430"/>
                    <a:gd name="connsiteX7" fmla="*/ 377299 w 624949"/>
                    <a:gd name="connsiteY7" fmla="*/ 433388 h 1177430"/>
                    <a:gd name="connsiteX8" fmla="*/ 205849 w 624949"/>
                    <a:gd name="connsiteY8" fmla="*/ 1090613 h 1177430"/>
                    <a:gd name="connsiteX0" fmla="*/ 104506 w 625206"/>
                    <a:gd name="connsiteY0" fmla="*/ 1169988 h 1183110"/>
                    <a:gd name="connsiteX1" fmla="*/ 526 w 625206"/>
                    <a:gd name="connsiteY1" fmla="*/ 1171285 h 1183110"/>
                    <a:gd name="connsiteX2" fmla="*/ 327551 w 625206"/>
                    <a:gd name="connsiteY2" fmla="*/ 15585 h 1183110"/>
                    <a:gd name="connsiteX3" fmla="*/ 491856 w 625206"/>
                    <a:gd name="connsiteY3" fmla="*/ 0 h 1183110"/>
                    <a:gd name="connsiteX4" fmla="*/ 420419 w 625206"/>
                    <a:gd name="connsiteY4" fmla="*/ 261938 h 1183110"/>
                    <a:gd name="connsiteX5" fmla="*/ 625206 w 625206"/>
                    <a:gd name="connsiteY5" fmla="*/ 257175 h 1183110"/>
                    <a:gd name="connsiteX6" fmla="*/ 577581 w 625206"/>
                    <a:gd name="connsiteY6" fmla="*/ 419100 h 1183110"/>
                    <a:gd name="connsiteX7" fmla="*/ 377556 w 625206"/>
                    <a:gd name="connsiteY7" fmla="*/ 433388 h 1183110"/>
                    <a:gd name="connsiteX8" fmla="*/ 206106 w 625206"/>
                    <a:gd name="connsiteY8" fmla="*/ 1090613 h 1183110"/>
                    <a:gd name="connsiteX0" fmla="*/ 142410 w 625009"/>
                    <a:gd name="connsiteY0" fmla="*/ 1176339 h 1185726"/>
                    <a:gd name="connsiteX1" fmla="*/ 329 w 625009"/>
                    <a:gd name="connsiteY1" fmla="*/ 1171285 h 1185726"/>
                    <a:gd name="connsiteX2" fmla="*/ 327354 w 625009"/>
                    <a:gd name="connsiteY2" fmla="*/ 15585 h 1185726"/>
                    <a:gd name="connsiteX3" fmla="*/ 491659 w 625009"/>
                    <a:gd name="connsiteY3" fmla="*/ 0 h 1185726"/>
                    <a:gd name="connsiteX4" fmla="*/ 420222 w 625009"/>
                    <a:gd name="connsiteY4" fmla="*/ 261938 h 1185726"/>
                    <a:gd name="connsiteX5" fmla="*/ 625009 w 625009"/>
                    <a:gd name="connsiteY5" fmla="*/ 257175 h 1185726"/>
                    <a:gd name="connsiteX6" fmla="*/ 577384 w 625009"/>
                    <a:gd name="connsiteY6" fmla="*/ 419100 h 1185726"/>
                    <a:gd name="connsiteX7" fmla="*/ 377359 w 625009"/>
                    <a:gd name="connsiteY7" fmla="*/ 433388 h 1185726"/>
                    <a:gd name="connsiteX8" fmla="*/ 205909 w 625009"/>
                    <a:gd name="connsiteY8" fmla="*/ 1090613 h 1185726"/>
                    <a:gd name="connsiteX0" fmla="*/ 161408 w 624956"/>
                    <a:gd name="connsiteY0" fmla="*/ 1160465 h 1180442"/>
                    <a:gd name="connsiteX1" fmla="*/ 276 w 624956"/>
                    <a:gd name="connsiteY1" fmla="*/ 1171285 h 1180442"/>
                    <a:gd name="connsiteX2" fmla="*/ 327301 w 624956"/>
                    <a:gd name="connsiteY2" fmla="*/ 15585 h 1180442"/>
                    <a:gd name="connsiteX3" fmla="*/ 491606 w 624956"/>
                    <a:gd name="connsiteY3" fmla="*/ 0 h 1180442"/>
                    <a:gd name="connsiteX4" fmla="*/ 420169 w 624956"/>
                    <a:gd name="connsiteY4" fmla="*/ 261938 h 1180442"/>
                    <a:gd name="connsiteX5" fmla="*/ 624956 w 624956"/>
                    <a:gd name="connsiteY5" fmla="*/ 257175 h 1180442"/>
                    <a:gd name="connsiteX6" fmla="*/ 577331 w 624956"/>
                    <a:gd name="connsiteY6" fmla="*/ 419100 h 1180442"/>
                    <a:gd name="connsiteX7" fmla="*/ 377306 w 624956"/>
                    <a:gd name="connsiteY7" fmla="*/ 433388 h 1180442"/>
                    <a:gd name="connsiteX8" fmla="*/ 205856 w 624956"/>
                    <a:gd name="connsiteY8" fmla="*/ 1090613 h 1180442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  <a:gd name="connsiteX0" fmla="*/ 161132 w 624680"/>
                    <a:gd name="connsiteY0" fmla="*/ 1160465 h 1171285"/>
                    <a:gd name="connsiteX1" fmla="*/ 0 w 624680"/>
                    <a:gd name="connsiteY1" fmla="*/ 1171285 h 1171285"/>
                    <a:gd name="connsiteX2" fmla="*/ 327025 w 624680"/>
                    <a:gd name="connsiteY2" fmla="*/ 15585 h 1171285"/>
                    <a:gd name="connsiteX3" fmla="*/ 491330 w 624680"/>
                    <a:gd name="connsiteY3" fmla="*/ 0 h 1171285"/>
                    <a:gd name="connsiteX4" fmla="*/ 419893 w 624680"/>
                    <a:gd name="connsiteY4" fmla="*/ 261938 h 1171285"/>
                    <a:gd name="connsiteX5" fmla="*/ 624680 w 624680"/>
                    <a:gd name="connsiteY5" fmla="*/ 257175 h 1171285"/>
                    <a:gd name="connsiteX6" fmla="*/ 577055 w 624680"/>
                    <a:gd name="connsiteY6" fmla="*/ 419100 h 1171285"/>
                    <a:gd name="connsiteX7" fmla="*/ 377030 w 624680"/>
                    <a:gd name="connsiteY7" fmla="*/ 433388 h 1171285"/>
                    <a:gd name="connsiteX8" fmla="*/ 205580 w 624680"/>
                    <a:gd name="connsiteY8" fmla="*/ 1090613 h 117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680" h="1171285">
                      <a:moveTo>
                        <a:pt x="161132" y="1160465"/>
                      </a:moveTo>
                      <a:cubicBezTo>
                        <a:pt x="97897" y="1164073"/>
                        <a:pt x="69585" y="1167677"/>
                        <a:pt x="0" y="1171285"/>
                      </a:cubicBezTo>
                      <a:cubicBezTo>
                        <a:pt x="97367" y="823093"/>
                        <a:pt x="204256" y="449502"/>
                        <a:pt x="327025" y="15585"/>
                      </a:cubicBezTo>
                      <a:lnTo>
                        <a:pt x="491330" y="0"/>
                      </a:lnTo>
                      <a:lnTo>
                        <a:pt x="419893" y="261938"/>
                      </a:lnTo>
                      <a:lnTo>
                        <a:pt x="624680" y="257175"/>
                      </a:lnTo>
                      <a:lnTo>
                        <a:pt x="577055" y="419100"/>
                      </a:lnTo>
                      <a:lnTo>
                        <a:pt x="377030" y="433388"/>
                      </a:lnTo>
                      <a:lnTo>
                        <a:pt x="205580" y="1090613"/>
                      </a:lnTo>
                    </a:path>
                  </a:pathLst>
                </a:custGeom>
                <a:noFill/>
                <a:ln w="15875" cap="rnd">
                  <a:solidFill>
                    <a:srgbClr val="A8C1F2"/>
                  </a:solidFill>
                </a:ln>
                <a:effectLst>
                  <a:glow rad="38100">
                    <a:srgbClr val="1422AC">
                      <a:alpha val="49804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531A841A-E219-456A-9374-CDFE2E9D3F20}"/>
                    </a:ext>
                  </a:extLst>
                </p:cNvPr>
                <p:cNvSpPr/>
                <p:nvPr/>
              </p:nvSpPr>
              <p:spPr>
                <a:xfrm>
                  <a:off x="3632002" y="4475777"/>
                  <a:ext cx="450056" cy="446484"/>
                </a:xfrm>
                <a:custGeom>
                  <a:avLst/>
                  <a:gdLst>
                    <a:gd name="connsiteX0" fmla="*/ 0 w 600075"/>
                    <a:gd name="connsiteY0" fmla="*/ 152400 h 595312"/>
                    <a:gd name="connsiteX1" fmla="*/ 28575 w 600075"/>
                    <a:gd name="connsiteY1" fmla="*/ 52387 h 595312"/>
                    <a:gd name="connsiteX2" fmla="*/ 600075 w 600075"/>
                    <a:gd name="connsiteY2" fmla="*/ 0 h 595312"/>
                    <a:gd name="connsiteX3" fmla="*/ 457200 w 600075"/>
                    <a:gd name="connsiteY3" fmla="*/ 595312 h 59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5" h="595312">
                      <a:moveTo>
                        <a:pt x="0" y="152400"/>
                      </a:moveTo>
                      <a:lnTo>
                        <a:pt x="28575" y="52387"/>
                      </a:lnTo>
                      <a:lnTo>
                        <a:pt x="600075" y="0"/>
                      </a:lnTo>
                      <a:lnTo>
                        <a:pt x="457200" y="595312"/>
                      </a:lnTo>
                    </a:path>
                  </a:pathLst>
                </a:custGeom>
                <a:noFill/>
                <a:ln w="15875" cap="rnd">
                  <a:solidFill>
                    <a:srgbClr val="A8C1F2"/>
                  </a:solidFill>
                </a:ln>
                <a:effectLst>
                  <a:glow rad="38100">
                    <a:srgbClr val="1422AC">
                      <a:alpha val="49804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228AB479-5159-4D3C-A284-D3F2D7A5DAB8}"/>
                    </a:ext>
                  </a:extLst>
                </p:cNvPr>
                <p:cNvSpPr/>
                <p:nvPr/>
              </p:nvSpPr>
              <p:spPr>
                <a:xfrm>
                  <a:off x="3671292" y="4606744"/>
                  <a:ext cx="282179" cy="391715"/>
                </a:xfrm>
                <a:custGeom>
                  <a:avLst/>
                  <a:gdLst>
                    <a:gd name="connsiteX0" fmla="*/ 0 w 347663"/>
                    <a:gd name="connsiteY0" fmla="*/ 28575 h 538162"/>
                    <a:gd name="connsiteX1" fmla="*/ 347663 w 347663"/>
                    <a:gd name="connsiteY1" fmla="*/ 0 h 538162"/>
                    <a:gd name="connsiteX2" fmla="*/ 214313 w 347663"/>
                    <a:gd name="connsiteY2" fmla="*/ 538162 h 538162"/>
                    <a:gd name="connsiteX3" fmla="*/ 290513 w 347663"/>
                    <a:gd name="connsiteY3" fmla="*/ 528637 h 538162"/>
                    <a:gd name="connsiteX0" fmla="*/ 0 w 376239"/>
                    <a:gd name="connsiteY0" fmla="*/ 28575 h 538162"/>
                    <a:gd name="connsiteX1" fmla="*/ 347663 w 376239"/>
                    <a:gd name="connsiteY1" fmla="*/ 0 h 538162"/>
                    <a:gd name="connsiteX2" fmla="*/ 214313 w 376239"/>
                    <a:gd name="connsiteY2" fmla="*/ 538162 h 538162"/>
                    <a:gd name="connsiteX3" fmla="*/ 376239 w 376239"/>
                    <a:gd name="connsiteY3" fmla="*/ 512762 h 538162"/>
                    <a:gd name="connsiteX0" fmla="*/ 0 w 376239"/>
                    <a:gd name="connsiteY0" fmla="*/ 28575 h 522286"/>
                    <a:gd name="connsiteX1" fmla="*/ 347663 w 376239"/>
                    <a:gd name="connsiteY1" fmla="*/ 0 h 522286"/>
                    <a:gd name="connsiteX2" fmla="*/ 214314 w 376239"/>
                    <a:gd name="connsiteY2" fmla="*/ 522286 h 522286"/>
                    <a:gd name="connsiteX3" fmla="*/ 376239 w 376239"/>
                    <a:gd name="connsiteY3" fmla="*/ 512762 h 52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239" h="522286">
                      <a:moveTo>
                        <a:pt x="0" y="28575"/>
                      </a:moveTo>
                      <a:lnTo>
                        <a:pt x="347663" y="0"/>
                      </a:lnTo>
                      <a:lnTo>
                        <a:pt x="214314" y="522286"/>
                      </a:lnTo>
                      <a:cubicBezTo>
                        <a:pt x="239714" y="519111"/>
                        <a:pt x="350839" y="515937"/>
                        <a:pt x="376239" y="512762"/>
                      </a:cubicBezTo>
                    </a:path>
                  </a:pathLst>
                </a:custGeom>
                <a:noFill/>
                <a:ln w="15875" cap="rnd">
                  <a:solidFill>
                    <a:srgbClr val="A8C1F2"/>
                  </a:solidFill>
                </a:ln>
                <a:effectLst>
                  <a:glow rad="38100">
                    <a:srgbClr val="1422AC">
                      <a:alpha val="49804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CC90633F-3EBF-4B49-8258-64D0882F22C0}"/>
                    </a:ext>
                  </a:extLst>
                </p:cNvPr>
                <p:cNvSpPr/>
                <p:nvPr/>
              </p:nvSpPr>
              <p:spPr>
                <a:xfrm>
                  <a:off x="4324945" y="3470888"/>
                  <a:ext cx="757238" cy="485775"/>
                </a:xfrm>
                <a:custGeom>
                  <a:avLst/>
                  <a:gdLst>
                    <a:gd name="connsiteX0" fmla="*/ 0 w 1009650"/>
                    <a:gd name="connsiteY0" fmla="*/ 647700 h 647700"/>
                    <a:gd name="connsiteX1" fmla="*/ 466725 w 1009650"/>
                    <a:gd name="connsiteY1" fmla="*/ 42863 h 647700"/>
                    <a:gd name="connsiteX2" fmla="*/ 571500 w 1009650"/>
                    <a:gd name="connsiteY2" fmla="*/ 361950 h 647700"/>
                    <a:gd name="connsiteX3" fmla="*/ 862013 w 1009650"/>
                    <a:gd name="connsiteY3" fmla="*/ 0 h 647700"/>
                    <a:gd name="connsiteX4" fmla="*/ 1009650 w 1009650"/>
                    <a:gd name="connsiteY4" fmla="*/ 57150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9650" h="647700">
                      <a:moveTo>
                        <a:pt x="0" y="647700"/>
                      </a:moveTo>
                      <a:lnTo>
                        <a:pt x="466725" y="42863"/>
                      </a:lnTo>
                      <a:lnTo>
                        <a:pt x="571500" y="361950"/>
                      </a:lnTo>
                      <a:lnTo>
                        <a:pt x="862013" y="0"/>
                      </a:lnTo>
                      <a:lnTo>
                        <a:pt x="1009650" y="571500"/>
                      </a:lnTo>
                    </a:path>
                  </a:pathLst>
                </a:custGeom>
                <a:noFill/>
                <a:ln w="15875" cap="rnd">
                  <a:solidFill>
                    <a:srgbClr val="F9C3E7"/>
                  </a:solidFill>
                </a:ln>
                <a:effectLst>
                  <a:glow rad="38100">
                    <a:srgbClr val="C41E81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C5AAFE44-F826-4816-8A21-FBE1932F8646}"/>
                    </a:ext>
                  </a:extLst>
                </p:cNvPr>
                <p:cNvSpPr/>
                <p:nvPr/>
              </p:nvSpPr>
              <p:spPr>
                <a:xfrm>
                  <a:off x="4332089" y="3724492"/>
                  <a:ext cx="728663" cy="339329"/>
                </a:xfrm>
                <a:custGeom>
                  <a:avLst/>
                  <a:gdLst>
                    <a:gd name="connsiteX0" fmla="*/ 0 w 971550"/>
                    <a:gd name="connsiteY0" fmla="*/ 404813 h 452438"/>
                    <a:gd name="connsiteX1" fmla="*/ 61912 w 971550"/>
                    <a:gd name="connsiteY1" fmla="*/ 452438 h 452438"/>
                    <a:gd name="connsiteX2" fmla="*/ 361950 w 971550"/>
                    <a:gd name="connsiteY2" fmla="*/ 28575 h 452438"/>
                    <a:gd name="connsiteX3" fmla="*/ 452437 w 971550"/>
                    <a:gd name="connsiteY3" fmla="*/ 414338 h 452438"/>
                    <a:gd name="connsiteX4" fmla="*/ 757237 w 971550"/>
                    <a:gd name="connsiteY4" fmla="*/ 0 h 452438"/>
                    <a:gd name="connsiteX5" fmla="*/ 852487 w 971550"/>
                    <a:gd name="connsiteY5" fmla="*/ 381000 h 452438"/>
                    <a:gd name="connsiteX6" fmla="*/ 971550 w 971550"/>
                    <a:gd name="connsiteY6" fmla="*/ 304800 h 45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1550" h="452438">
                      <a:moveTo>
                        <a:pt x="0" y="404813"/>
                      </a:moveTo>
                      <a:lnTo>
                        <a:pt x="61912" y="452438"/>
                      </a:lnTo>
                      <a:lnTo>
                        <a:pt x="361950" y="28575"/>
                      </a:lnTo>
                      <a:lnTo>
                        <a:pt x="452437" y="414338"/>
                      </a:lnTo>
                      <a:lnTo>
                        <a:pt x="757237" y="0"/>
                      </a:lnTo>
                      <a:lnTo>
                        <a:pt x="852487" y="381000"/>
                      </a:lnTo>
                      <a:lnTo>
                        <a:pt x="971550" y="304800"/>
                      </a:lnTo>
                    </a:path>
                  </a:pathLst>
                </a:custGeom>
                <a:noFill/>
                <a:ln w="15875" cap="rnd">
                  <a:solidFill>
                    <a:srgbClr val="F9C3E7"/>
                  </a:solidFill>
                </a:ln>
                <a:effectLst>
                  <a:glow rad="38100">
                    <a:srgbClr val="C41E81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dirty="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84673723-39E1-4E60-95A6-73142035B060}"/>
                    </a:ext>
                  </a:extLst>
                </p:cNvPr>
                <p:cNvSpPr/>
                <p:nvPr/>
              </p:nvSpPr>
              <p:spPr>
                <a:xfrm>
                  <a:off x="4467820" y="4085251"/>
                  <a:ext cx="1100138" cy="214313"/>
                </a:xfrm>
                <a:custGeom>
                  <a:avLst/>
                  <a:gdLst>
                    <a:gd name="connsiteX0" fmla="*/ 1366837 w 1466850"/>
                    <a:gd name="connsiteY0" fmla="*/ 166687 h 285750"/>
                    <a:gd name="connsiteX1" fmla="*/ 0 w 1466850"/>
                    <a:gd name="connsiteY1" fmla="*/ 285750 h 285750"/>
                    <a:gd name="connsiteX2" fmla="*/ 52387 w 1466850"/>
                    <a:gd name="connsiteY2" fmla="*/ 123825 h 285750"/>
                    <a:gd name="connsiteX3" fmla="*/ 1466850 w 1466850"/>
                    <a:gd name="connsiteY3" fmla="*/ 0 h 285750"/>
                    <a:gd name="connsiteX4" fmla="*/ 1438275 w 1466850"/>
                    <a:gd name="connsiteY4" fmla="*/ 128587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6850" h="285750">
                      <a:moveTo>
                        <a:pt x="1366837" y="166687"/>
                      </a:moveTo>
                      <a:lnTo>
                        <a:pt x="0" y="285750"/>
                      </a:lnTo>
                      <a:lnTo>
                        <a:pt x="52387" y="123825"/>
                      </a:lnTo>
                      <a:lnTo>
                        <a:pt x="1466850" y="0"/>
                      </a:lnTo>
                      <a:lnTo>
                        <a:pt x="1438275" y="128587"/>
                      </a:lnTo>
                    </a:path>
                  </a:pathLst>
                </a:custGeom>
                <a:noFill/>
                <a:ln w="15875" cap="rnd">
                  <a:solidFill>
                    <a:srgbClr val="C4EADE"/>
                  </a:solidFill>
                </a:ln>
                <a:effectLst>
                  <a:glow rad="38100">
                    <a:srgbClr val="41B189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B3CFD84-9420-4C12-8BFA-DD8AF81FFD9F}"/>
                    </a:ext>
                  </a:extLst>
                </p:cNvPr>
                <p:cNvSpPr/>
                <p:nvPr/>
              </p:nvSpPr>
              <p:spPr>
                <a:xfrm>
                  <a:off x="5339358" y="3420883"/>
                  <a:ext cx="457200" cy="503634"/>
                </a:xfrm>
                <a:custGeom>
                  <a:avLst/>
                  <a:gdLst>
                    <a:gd name="connsiteX0" fmla="*/ 0 w 609600"/>
                    <a:gd name="connsiteY0" fmla="*/ 157162 h 671512"/>
                    <a:gd name="connsiteX1" fmla="*/ 28575 w 609600"/>
                    <a:gd name="connsiteY1" fmla="*/ 57150 h 671512"/>
                    <a:gd name="connsiteX2" fmla="*/ 609600 w 609600"/>
                    <a:gd name="connsiteY2" fmla="*/ 0 h 671512"/>
                    <a:gd name="connsiteX3" fmla="*/ 490537 w 609600"/>
                    <a:gd name="connsiteY3" fmla="*/ 438150 h 671512"/>
                    <a:gd name="connsiteX4" fmla="*/ 76200 w 609600"/>
                    <a:gd name="connsiteY4" fmla="*/ 471487 h 671512"/>
                    <a:gd name="connsiteX5" fmla="*/ 52387 w 609600"/>
                    <a:gd name="connsiteY5" fmla="*/ 585787 h 671512"/>
                    <a:gd name="connsiteX6" fmla="*/ 457200 w 609600"/>
                    <a:gd name="connsiteY6" fmla="*/ 552450 h 671512"/>
                    <a:gd name="connsiteX7" fmla="*/ 423862 w 609600"/>
                    <a:gd name="connsiteY7" fmla="*/ 671512 h 671512"/>
                    <a:gd name="connsiteX8" fmla="*/ 423862 w 609600"/>
                    <a:gd name="connsiteY8" fmla="*/ 671512 h 671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9600" h="671512">
                      <a:moveTo>
                        <a:pt x="0" y="157162"/>
                      </a:moveTo>
                      <a:lnTo>
                        <a:pt x="28575" y="57150"/>
                      </a:lnTo>
                      <a:lnTo>
                        <a:pt x="609600" y="0"/>
                      </a:lnTo>
                      <a:lnTo>
                        <a:pt x="490537" y="438150"/>
                      </a:lnTo>
                      <a:lnTo>
                        <a:pt x="76200" y="471487"/>
                      </a:lnTo>
                      <a:lnTo>
                        <a:pt x="52387" y="585787"/>
                      </a:lnTo>
                      <a:lnTo>
                        <a:pt x="457200" y="552450"/>
                      </a:lnTo>
                      <a:lnTo>
                        <a:pt x="423862" y="671512"/>
                      </a:lnTo>
                      <a:lnTo>
                        <a:pt x="423862" y="671512"/>
                      </a:lnTo>
                    </a:path>
                  </a:pathLst>
                </a:custGeom>
                <a:noFill/>
                <a:ln w="15875" cap="rnd">
                  <a:solidFill>
                    <a:srgbClr val="C4EADE"/>
                  </a:solidFill>
                </a:ln>
                <a:effectLst>
                  <a:glow rad="38100">
                    <a:srgbClr val="41B189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18F46DBF-B3EC-43EF-AAAF-A532E89E92D6}"/>
                    </a:ext>
                  </a:extLst>
                </p:cNvPr>
                <p:cNvSpPr/>
                <p:nvPr/>
              </p:nvSpPr>
              <p:spPr>
                <a:xfrm>
                  <a:off x="5221485" y="3560186"/>
                  <a:ext cx="414338" cy="428625"/>
                </a:xfrm>
                <a:custGeom>
                  <a:avLst/>
                  <a:gdLst>
                    <a:gd name="connsiteX0" fmla="*/ 204788 w 552450"/>
                    <a:gd name="connsiteY0" fmla="*/ 28575 h 571500"/>
                    <a:gd name="connsiteX1" fmla="*/ 552450 w 552450"/>
                    <a:gd name="connsiteY1" fmla="*/ 0 h 571500"/>
                    <a:gd name="connsiteX2" fmla="*/ 519113 w 552450"/>
                    <a:gd name="connsiteY2" fmla="*/ 114300 h 571500"/>
                    <a:gd name="connsiteX3" fmla="*/ 109538 w 552450"/>
                    <a:gd name="connsiteY3" fmla="*/ 147638 h 571500"/>
                    <a:gd name="connsiteX4" fmla="*/ 0 w 552450"/>
                    <a:gd name="connsiteY4" fmla="*/ 571500 h 571500"/>
                    <a:gd name="connsiteX5" fmla="*/ 528638 w 552450"/>
                    <a:gd name="connsiteY5" fmla="*/ 5334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2450" h="571500">
                      <a:moveTo>
                        <a:pt x="204788" y="28575"/>
                      </a:moveTo>
                      <a:lnTo>
                        <a:pt x="552450" y="0"/>
                      </a:lnTo>
                      <a:lnTo>
                        <a:pt x="519113" y="114300"/>
                      </a:lnTo>
                      <a:lnTo>
                        <a:pt x="109538" y="147638"/>
                      </a:lnTo>
                      <a:lnTo>
                        <a:pt x="0" y="571500"/>
                      </a:lnTo>
                      <a:lnTo>
                        <a:pt x="528638" y="533400"/>
                      </a:lnTo>
                    </a:path>
                  </a:pathLst>
                </a:custGeom>
                <a:noFill/>
                <a:ln w="15875" cap="rnd">
                  <a:solidFill>
                    <a:srgbClr val="C4EADE"/>
                  </a:solidFill>
                </a:ln>
                <a:effectLst>
                  <a:glow rad="38100">
                    <a:srgbClr val="41B189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F7B1B479-734A-4D93-97D7-1293F8E401A5}"/>
                    </a:ext>
                  </a:extLst>
                </p:cNvPr>
                <p:cNvSpPr/>
                <p:nvPr/>
              </p:nvSpPr>
              <p:spPr>
                <a:xfrm>
                  <a:off x="5689401" y="3410167"/>
                  <a:ext cx="357188" cy="867966"/>
                </a:xfrm>
                <a:custGeom>
                  <a:avLst/>
                  <a:gdLst>
                    <a:gd name="connsiteX0" fmla="*/ 185737 w 476250"/>
                    <a:gd name="connsiteY0" fmla="*/ 1081088 h 1157288"/>
                    <a:gd name="connsiteX1" fmla="*/ 476250 w 476250"/>
                    <a:gd name="connsiteY1" fmla="*/ 0 h 1157288"/>
                    <a:gd name="connsiteX2" fmla="*/ 309562 w 476250"/>
                    <a:gd name="connsiteY2" fmla="*/ 14288 h 1157288"/>
                    <a:gd name="connsiteX3" fmla="*/ 0 w 476250"/>
                    <a:gd name="connsiteY3" fmla="*/ 1157288 h 1157288"/>
                    <a:gd name="connsiteX4" fmla="*/ 133350 w 476250"/>
                    <a:gd name="connsiteY4" fmla="*/ 1152525 h 1157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250" h="1157288">
                      <a:moveTo>
                        <a:pt x="185737" y="1081088"/>
                      </a:moveTo>
                      <a:lnTo>
                        <a:pt x="476250" y="0"/>
                      </a:lnTo>
                      <a:lnTo>
                        <a:pt x="309562" y="14288"/>
                      </a:lnTo>
                      <a:lnTo>
                        <a:pt x="0" y="1157288"/>
                      </a:lnTo>
                      <a:lnTo>
                        <a:pt x="133350" y="1152525"/>
                      </a:lnTo>
                    </a:path>
                  </a:pathLst>
                </a:custGeom>
                <a:noFill/>
                <a:ln w="15875" cap="rnd">
                  <a:solidFill>
                    <a:srgbClr val="C4EADE"/>
                  </a:solidFill>
                </a:ln>
                <a:effectLst>
                  <a:glow rad="38100">
                    <a:srgbClr val="41B189">
                      <a:alpha val="50000"/>
                    </a:srgb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90500" h="6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dirty="0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C0CCFC1-5216-4ECA-AA7F-D6A9ACF0EFF3}"/>
                  </a:ext>
                </a:extLst>
              </p:cNvPr>
              <p:cNvSpPr txBox="1"/>
              <p:nvPr/>
            </p:nvSpPr>
            <p:spPr>
              <a:xfrm>
                <a:off x="4736409" y="3471499"/>
                <a:ext cx="2954445" cy="9601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1.</a:t>
                </a:r>
                <a:r>
                  <a: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지난 여름 바닷가</a:t>
                </a:r>
                <a:endParaRPr lang="en-US" altLang="ko-KR" sz="900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just"/>
                <a:r>
                  <a: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2.</a:t>
                </a:r>
                <a:r>
                  <a: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너와 나 단둘이</a:t>
                </a:r>
                <a:endParaRPr lang="en-US" altLang="ko-KR" sz="900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just"/>
                <a:r>
                  <a: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3.</a:t>
                </a:r>
                <a:r>
                  <a: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파도에 취해서 노래하며</a:t>
                </a:r>
                <a:endParaRPr lang="en-US" altLang="ko-KR" sz="900" spc="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just"/>
                <a:r>
                  <a:rPr lang="en-US" altLang="ko-KR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4.</a:t>
                </a:r>
                <a:r>
                  <a:rPr lang="ko-KR" altLang="en-US" sz="900" spc="3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같은 꿈을 꾸었지</a:t>
                </a:r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D64716BF-7393-43F9-9EA1-A8D1056BC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4470">
                <a:off x="6444117" y="2633141"/>
                <a:ext cx="1479589" cy="986393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0428B518-E975-4A58-9CF6-B6355E276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15"/>
              <a:stretch>
                <a:fillRect/>
              </a:stretch>
            </p:blipFill>
            <p:spPr>
              <a:xfrm rot="20217596" flipV="1">
                <a:off x="4057050" y="2543018"/>
                <a:ext cx="1166691" cy="949859"/>
              </a:xfrm>
              <a:custGeom>
                <a:avLst/>
                <a:gdLst>
                  <a:gd name="connsiteX0" fmla="*/ 1366415 w 1366415"/>
                  <a:gd name="connsiteY0" fmla="*/ 1112465 h 1112465"/>
                  <a:gd name="connsiteX1" fmla="*/ 1366415 w 1366415"/>
                  <a:gd name="connsiteY1" fmla="*/ 0 h 1112465"/>
                  <a:gd name="connsiteX2" fmla="*/ 0 w 1366415"/>
                  <a:gd name="connsiteY2" fmla="*/ 0 h 1112465"/>
                  <a:gd name="connsiteX3" fmla="*/ 1697 w 1366415"/>
                  <a:gd name="connsiteY3" fmla="*/ 11198 h 1112465"/>
                  <a:gd name="connsiteX4" fmla="*/ 100945 w 1366415"/>
                  <a:gd name="connsiteY4" fmla="*/ 330168 h 1112465"/>
                  <a:gd name="connsiteX5" fmla="*/ 721012 w 1366415"/>
                  <a:gd name="connsiteY5" fmla="*/ 1068460 h 1112465"/>
                  <a:gd name="connsiteX6" fmla="*/ 796707 w 1366415"/>
                  <a:gd name="connsiteY6" fmla="*/ 1112465 h 111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415" h="1112465">
                    <a:moveTo>
                      <a:pt x="1366415" y="1112465"/>
                    </a:moveTo>
                    <a:lnTo>
                      <a:pt x="1366415" y="0"/>
                    </a:lnTo>
                    <a:lnTo>
                      <a:pt x="0" y="0"/>
                    </a:lnTo>
                    <a:lnTo>
                      <a:pt x="1697" y="11198"/>
                    </a:lnTo>
                    <a:cubicBezTo>
                      <a:pt x="23498" y="118590"/>
                      <a:pt x="56386" y="225397"/>
                      <a:pt x="100945" y="330168"/>
                    </a:cubicBezTo>
                    <a:cubicBezTo>
                      <a:pt x="234623" y="644481"/>
                      <a:pt x="454359" y="895839"/>
                      <a:pt x="721012" y="1068460"/>
                    </a:cubicBezTo>
                    <a:lnTo>
                      <a:pt x="796707" y="111246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FBF034-DF50-42DE-BD12-A5F177B978C9}"/>
              </a:ext>
            </a:extLst>
          </p:cNvPr>
          <p:cNvSpPr/>
          <p:nvPr/>
        </p:nvSpPr>
        <p:spPr>
          <a:xfrm>
            <a:off x="9098125" y="5872856"/>
            <a:ext cx="322536" cy="238530"/>
          </a:xfrm>
          <a:prstGeom prst="rect">
            <a:avLst/>
          </a:prstGeom>
          <a:gradFill>
            <a:gsLst>
              <a:gs pos="5000">
                <a:schemeClr val="tx1">
                  <a:lumMod val="75000"/>
                  <a:lumOff val="25000"/>
                </a:schemeClr>
              </a:gs>
              <a:gs pos="100000">
                <a:srgbClr val="0F0F0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싹쓰리 (SSAK3) - 다시 여기 바닷가 음원">
            <a:hlinkClick r:id="" action="ppaction://media"/>
            <a:extLst>
              <a:ext uri="{FF2B5EF4-FFF2-40B4-BE49-F238E27FC236}">
                <a16:creationId xmlns:a16="http://schemas.microsoft.com/office/drawing/2014/main" id="{AE342B53-32CF-4B82-941C-E20ECD4DB8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164"/>
                  <p14:fade in="2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3250" y="57394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5E-6 -0.1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27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FC6D3">
                <a:alpha val="70000"/>
              </a:srgbClr>
            </a:gs>
            <a:gs pos="100000">
              <a:srgbClr val="85898F">
                <a:alpha val="5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BB78D744-069E-40AF-94A2-9DFA27C7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DB45B27C-5F1F-4E47-9C75-93537E72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C9FC22E7-D0D6-4ACD-B62C-5AC597449B6F}"/>
              </a:ext>
            </a:extLst>
          </p:cNvPr>
          <p:cNvSpPr/>
          <p:nvPr/>
        </p:nvSpPr>
        <p:spPr>
          <a:xfrm>
            <a:off x="-14514" y="183698"/>
            <a:ext cx="12206514" cy="6384790"/>
          </a:xfrm>
          <a:custGeom>
            <a:avLst/>
            <a:gdLst>
              <a:gd name="connsiteX0" fmla="*/ 14514 w 12250057"/>
              <a:gd name="connsiteY0" fmla="*/ 261629 h 5806086"/>
              <a:gd name="connsiteX1" fmla="*/ 14514 w 12250057"/>
              <a:gd name="connsiteY1" fmla="*/ 261629 h 5806086"/>
              <a:gd name="connsiteX2" fmla="*/ 885371 w 12250057"/>
              <a:gd name="connsiteY2" fmla="*/ 276143 h 5806086"/>
              <a:gd name="connsiteX3" fmla="*/ 1204685 w 12250057"/>
              <a:gd name="connsiteY3" fmla="*/ 247115 h 5806086"/>
              <a:gd name="connsiteX4" fmla="*/ 1248228 w 12250057"/>
              <a:gd name="connsiteY4" fmla="*/ 203572 h 5806086"/>
              <a:gd name="connsiteX5" fmla="*/ 1451428 w 12250057"/>
              <a:gd name="connsiteY5" fmla="*/ 189058 h 5806086"/>
              <a:gd name="connsiteX6" fmla="*/ 1494971 w 12250057"/>
              <a:gd name="connsiteY6" fmla="*/ 218086 h 5806086"/>
              <a:gd name="connsiteX7" fmla="*/ 1553028 w 12250057"/>
              <a:gd name="connsiteY7" fmla="*/ 276143 h 5806086"/>
              <a:gd name="connsiteX8" fmla="*/ 2278743 w 12250057"/>
              <a:gd name="connsiteY8" fmla="*/ 261629 h 5806086"/>
              <a:gd name="connsiteX9" fmla="*/ 2409371 w 12250057"/>
              <a:gd name="connsiteY9" fmla="*/ 218086 h 5806086"/>
              <a:gd name="connsiteX10" fmla="*/ 2510971 w 12250057"/>
              <a:gd name="connsiteY10" fmla="*/ 203572 h 5806086"/>
              <a:gd name="connsiteX11" fmla="*/ 2598057 w 12250057"/>
              <a:gd name="connsiteY11" fmla="*/ 174543 h 5806086"/>
              <a:gd name="connsiteX12" fmla="*/ 2670628 w 12250057"/>
              <a:gd name="connsiteY12" fmla="*/ 232601 h 5806086"/>
              <a:gd name="connsiteX13" fmla="*/ 2714171 w 12250057"/>
              <a:gd name="connsiteY13" fmla="*/ 261629 h 5806086"/>
              <a:gd name="connsiteX14" fmla="*/ 3120571 w 12250057"/>
              <a:gd name="connsiteY14" fmla="*/ 261629 h 5806086"/>
              <a:gd name="connsiteX15" fmla="*/ 3236685 w 12250057"/>
              <a:gd name="connsiteY15" fmla="*/ 319686 h 5806086"/>
              <a:gd name="connsiteX16" fmla="*/ 3294743 w 12250057"/>
              <a:gd name="connsiteY16" fmla="*/ 363229 h 5806086"/>
              <a:gd name="connsiteX17" fmla="*/ 3410857 w 12250057"/>
              <a:gd name="connsiteY17" fmla="*/ 406772 h 5806086"/>
              <a:gd name="connsiteX18" fmla="*/ 3468914 w 12250057"/>
              <a:gd name="connsiteY18" fmla="*/ 435801 h 5806086"/>
              <a:gd name="connsiteX19" fmla="*/ 3628571 w 12250057"/>
              <a:gd name="connsiteY19" fmla="*/ 450315 h 5806086"/>
              <a:gd name="connsiteX20" fmla="*/ 3802743 w 12250057"/>
              <a:gd name="connsiteY20" fmla="*/ 421286 h 5806086"/>
              <a:gd name="connsiteX21" fmla="*/ 3846285 w 12250057"/>
              <a:gd name="connsiteY21" fmla="*/ 392258 h 5806086"/>
              <a:gd name="connsiteX22" fmla="*/ 3947885 w 12250057"/>
              <a:gd name="connsiteY22" fmla="*/ 377743 h 5806086"/>
              <a:gd name="connsiteX23" fmla="*/ 4122057 w 12250057"/>
              <a:gd name="connsiteY23" fmla="*/ 334201 h 5806086"/>
              <a:gd name="connsiteX24" fmla="*/ 4209143 w 12250057"/>
              <a:gd name="connsiteY24" fmla="*/ 305172 h 5806086"/>
              <a:gd name="connsiteX25" fmla="*/ 4412343 w 12250057"/>
              <a:gd name="connsiteY25" fmla="*/ 290658 h 5806086"/>
              <a:gd name="connsiteX26" fmla="*/ 4513943 w 12250057"/>
              <a:gd name="connsiteY26" fmla="*/ 261629 h 5806086"/>
              <a:gd name="connsiteX27" fmla="*/ 4862285 w 12250057"/>
              <a:gd name="connsiteY27" fmla="*/ 276143 h 5806086"/>
              <a:gd name="connsiteX28" fmla="*/ 4992914 w 12250057"/>
              <a:gd name="connsiteY28" fmla="*/ 305172 h 5806086"/>
              <a:gd name="connsiteX29" fmla="*/ 5065485 w 12250057"/>
              <a:gd name="connsiteY29" fmla="*/ 319686 h 5806086"/>
              <a:gd name="connsiteX30" fmla="*/ 5123543 w 12250057"/>
              <a:gd name="connsiteY30" fmla="*/ 348715 h 5806086"/>
              <a:gd name="connsiteX31" fmla="*/ 5196114 w 12250057"/>
              <a:gd name="connsiteY31" fmla="*/ 363229 h 5806086"/>
              <a:gd name="connsiteX32" fmla="*/ 5341257 w 12250057"/>
              <a:gd name="connsiteY32" fmla="*/ 406772 h 5806086"/>
              <a:gd name="connsiteX33" fmla="*/ 5428343 w 12250057"/>
              <a:gd name="connsiteY33" fmla="*/ 450315 h 5806086"/>
              <a:gd name="connsiteX34" fmla="*/ 5515428 w 12250057"/>
              <a:gd name="connsiteY34" fmla="*/ 493858 h 5806086"/>
              <a:gd name="connsiteX35" fmla="*/ 6212114 w 12250057"/>
              <a:gd name="connsiteY35" fmla="*/ 464829 h 5806086"/>
              <a:gd name="connsiteX36" fmla="*/ 6342743 w 12250057"/>
              <a:gd name="connsiteY36" fmla="*/ 435801 h 5806086"/>
              <a:gd name="connsiteX37" fmla="*/ 6429828 w 12250057"/>
              <a:gd name="connsiteY37" fmla="*/ 421286 h 5806086"/>
              <a:gd name="connsiteX38" fmla="*/ 6589485 w 12250057"/>
              <a:gd name="connsiteY38" fmla="*/ 377743 h 5806086"/>
              <a:gd name="connsiteX39" fmla="*/ 6720114 w 12250057"/>
              <a:gd name="connsiteY39" fmla="*/ 334201 h 5806086"/>
              <a:gd name="connsiteX40" fmla="*/ 6763657 w 12250057"/>
              <a:gd name="connsiteY40" fmla="*/ 305172 h 5806086"/>
              <a:gd name="connsiteX41" fmla="*/ 6807200 w 12250057"/>
              <a:gd name="connsiteY41" fmla="*/ 290658 h 5806086"/>
              <a:gd name="connsiteX42" fmla="*/ 6865257 w 12250057"/>
              <a:gd name="connsiteY42" fmla="*/ 261629 h 5806086"/>
              <a:gd name="connsiteX43" fmla="*/ 6908800 w 12250057"/>
              <a:gd name="connsiteY43" fmla="*/ 247115 h 5806086"/>
              <a:gd name="connsiteX44" fmla="*/ 6981371 w 12250057"/>
              <a:gd name="connsiteY44" fmla="*/ 203572 h 5806086"/>
              <a:gd name="connsiteX45" fmla="*/ 7039428 w 12250057"/>
              <a:gd name="connsiteY45" fmla="*/ 160029 h 5806086"/>
              <a:gd name="connsiteX46" fmla="*/ 7112000 w 12250057"/>
              <a:gd name="connsiteY46" fmla="*/ 131001 h 5806086"/>
              <a:gd name="connsiteX47" fmla="*/ 7199085 w 12250057"/>
              <a:gd name="connsiteY47" fmla="*/ 72943 h 5806086"/>
              <a:gd name="connsiteX48" fmla="*/ 7286171 w 12250057"/>
              <a:gd name="connsiteY48" fmla="*/ 29401 h 5806086"/>
              <a:gd name="connsiteX49" fmla="*/ 7329714 w 12250057"/>
              <a:gd name="connsiteY49" fmla="*/ 372 h 5806086"/>
              <a:gd name="connsiteX50" fmla="*/ 7416800 w 12250057"/>
              <a:gd name="connsiteY50" fmla="*/ 43915 h 5806086"/>
              <a:gd name="connsiteX51" fmla="*/ 7460343 w 12250057"/>
              <a:gd name="connsiteY51" fmla="*/ 58429 h 5806086"/>
              <a:gd name="connsiteX52" fmla="*/ 7561943 w 12250057"/>
              <a:gd name="connsiteY52" fmla="*/ 101972 h 5806086"/>
              <a:gd name="connsiteX53" fmla="*/ 7736114 w 12250057"/>
              <a:gd name="connsiteY53" fmla="*/ 145515 h 5806086"/>
              <a:gd name="connsiteX54" fmla="*/ 7779657 w 12250057"/>
              <a:gd name="connsiteY54" fmla="*/ 174543 h 5806086"/>
              <a:gd name="connsiteX55" fmla="*/ 7823200 w 12250057"/>
              <a:gd name="connsiteY55" fmla="*/ 189058 h 5806086"/>
              <a:gd name="connsiteX56" fmla="*/ 7895771 w 12250057"/>
              <a:gd name="connsiteY56" fmla="*/ 218086 h 5806086"/>
              <a:gd name="connsiteX57" fmla="*/ 7939314 w 12250057"/>
              <a:gd name="connsiteY57" fmla="*/ 232601 h 5806086"/>
              <a:gd name="connsiteX58" fmla="*/ 7997371 w 12250057"/>
              <a:gd name="connsiteY58" fmla="*/ 261629 h 5806086"/>
              <a:gd name="connsiteX59" fmla="*/ 8113485 w 12250057"/>
              <a:gd name="connsiteY59" fmla="*/ 276143 h 5806086"/>
              <a:gd name="connsiteX60" fmla="*/ 8723085 w 12250057"/>
              <a:gd name="connsiteY60" fmla="*/ 276143 h 5806086"/>
              <a:gd name="connsiteX61" fmla="*/ 8781143 w 12250057"/>
              <a:gd name="connsiteY61" fmla="*/ 305172 h 5806086"/>
              <a:gd name="connsiteX62" fmla="*/ 8824685 w 12250057"/>
              <a:gd name="connsiteY62" fmla="*/ 319686 h 5806086"/>
              <a:gd name="connsiteX63" fmla="*/ 8868228 w 12250057"/>
              <a:gd name="connsiteY63" fmla="*/ 363229 h 5806086"/>
              <a:gd name="connsiteX64" fmla="*/ 8911771 w 12250057"/>
              <a:gd name="connsiteY64" fmla="*/ 435801 h 5806086"/>
              <a:gd name="connsiteX65" fmla="*/ 8984343 w 12250057"/>
              <a:gd name="connsiteY65" fmla="*/ 479343 h 5806086"/>
              <a:gd name="connsiteX66" fmla="*/ 9129485 w 12250057"/>
              <a:gd name="connsiteY66" fmla="*/ 435801 h 5806086"/>
              <a:gd name="connsiteX67" fmla="*/ 9245600 w 12250057"/>
              <a:gd name="connsiteY67" fmla="*/ 421286 h 5806086"/>
              <a:gd name="connsiteX68" fmla="*/ 9332685 w 12250057"/>
              <a:gd name="connsiteY68" fmla="*/ 377743 h 5806086"/>
              <a:gd name="connsiteX69" fmla="*/ 9550400 w 12250057"/>
              <a:gd name="connsiteY69" fmla="*/ 305172 h 5806086"/>
              <a:gd name="connsiteX70" fmla="*/ 9637485 w 12250057"/>
              <a:gd name="connsiteY70" fmla="*/ 261629 h 5806086"/>
              <a:gd name="connsiteX71" fmla="*/ 9855200 w 12250057"/>
              <a:gd name="connsiteY71" fmla="*/ 305172 h 5806086"/>
              <a:gd name="connsiteX72" fmla="*/ 9942285 w 12250057"/>
              <a:gd name="connsiteY72" fmla="*/ 392258 h 5806086"/>
              <a:gd name="connsiteX73" fmla="*/ 9956800 w 12250057"/>
              <a:gd name="connsiteY73" fmla="*/ 435801 h 5806086"/>
              <a:gd name="connsiteX74" fmla="*/ 10348685 w 12250057"/>
              <a:gd name="connsiteY74" fmla="*/ 450315 h 5806086"/>
              <a:gd name="connsiteX75" fmla="*/ 10769600 w 12250057"/>
              <a:gd name="connsiteY75" fmla="*/ 435801 h 5806086"/>
              <a:gd name="connsiteX76" fmla="*/ 11045371 w 12250057"/>
              <a:gd name="connsiteY76" fmla="*/ 392258 h 5806086"/>
              <a:gd name="connsiteX77" fmla="*/ 11248571 w 12250057"/>
              <a:gd name="connsiteY77" fmla="*/ 377743 h 5806086"/>
              <a:gd name="connsiteX78" fmla="*/ 11509828 w 12250057"/>
              <a:gd name="connsiteY78" fmla="*/ 334201 h 5806086"/>
              <a:gd name="connsiteX79" fmla="*/ 11698514 w 12250057"/>
              <a:gd name="connsiteY79" fmla="*/ 305172 h 5806086"/>
              <a:gd name="connsiteX80" fmla="*/ 12032343 w 12250057"/>
              <a:gd name="connsiteY80" fmla="*/ 247115 h 5806086"/>
              <a:gd name="connsiteX81" fmla="*/ 12075885 w 12250057"/>
              <a:gd name="connsiteY81" fmla="*/ 218086 h 5806086"/>
              <a:gd name="connsiteX82" fmla="*/ 12250057 w 12250057"/>
              <a:gd name="connsiteY82" fmla="*/ 203572 h 5806086"/>
              <a:gd name="connsiteX83" fmla="*/ 12250057 w 12250057"/>
              <a:gd name="connsiteY83" fmla="*/ 5544829 h 5806086"/>
              <a:gd name="connsiteX84" fmla="*/ 11771085 w 12250057"/>
              <a:gd name="connsiteY84" fmla="*/ 5588372 h 5806086"/>
              <a:gd name="connsiteX85" fmla="*/ 11640457 w 12250057"/>
              <a:gd name="connsiteY85" fmla="*/ 5617401 h 5806086"/>
              <a:gd name="connsiteX86" fmla="*/ 11451771 w 12250057"/>
              <a:gd name="connsiteY86" fmla="*/ 5660943 h 5806086"/>
              <a:gd name="connsiteX87" fmla="*/ 11248571 w 12250057"/>
              <a:gd name="connsiteY87" fmla="*/ 5675458 h 5806086"/>
              <a:gd name="connsiteX88" fmla="*/ 10726057 w 12250057"/>
              <a:gd name="connsiteY88" fmla="*/ 5719001 h 5806086"/>
              <a:gd name="connsiteX89" fmla="*/ 9927771 w 12250057"/>
              <a:gd name="connsiteY89" fmla="*/ 5704486 h 5806086"/>
              <a:gd name="connsiteX90" fmla="*/ 9855200 w 12250057"/>
              <a:gd name="connsiteY90" fmla="*/ 5689972 h 5806086"/>
              <a:gd name="connsiteX91" fmla="*/ 9811657 w 12250057"/>
              <a:gd name="connsiteY91" fmla="*/ 5660943 h 5806086"/>
              <a:gd name="connsiteX92" fmla="*/ 9753600 w 12250057"/>
              <a:gd name="connsiteY92" fmla="*/ 5646429 h 5806086"/>
              <a:gd name="connsiteX93" fmla="*/ 9666514 w 12250057"/>
              <a:gd name="connsiteY93" fmla="*/ 5602886 h 5806086"/>
              <a:gd name="connsiteX94" fmla="*/ 9622971 w 12250057"/>
              <a:gd name="connsiteY94" fmla="*/ 5573858 h 5806086"/>
              <a:gd name="connsiteX95" fmla="*/ 9579428 w 12250057"/>
              <a:gd name="connsiteY95" fmla="*/ 5559343 h 5806086"/>
              <a:gd name="connsiteX96" fmla="*/ 9492343 w 12250057"/>
              <a:gd name="connsiteY96" fmla="*/ 5515801 h 5806086"/>
              <a:gd name="connsiteX97" fmla="*/ 9448800 w 12250057"/>
              <a:gd name="connsiteY97" fmla="*/ 5486772 h 5806086"/>
              <a:gd name="connsiteX98" fmla="*/ 9405257 w 12250057"/>
              <a:gd name="connsiteY98" fmla="*/ 5472258 h 5806086"/>
              <a:gd name="connsiteX99" fmla="*/ 9376228 w 12250057"/>
              <a:gd name="connsiteY99" fmla="*/ 5428715 h 5806086"/>
              <a:gd name="connsiteX100" fmla="*/ 9289143 w 12250057"/>
              <a:gd name="connsiteY100" fmla="*/ 5457743 h 5806086"/>
              <a:gd name="connsiteX101" fmla="*/ 9202057 w 12250057"/>
              <a:gd name="connsiteY101" fmla="*/ 5501286 h 5806086"/>
              <a:gd name="connsiteX102" fmla="*/ 9114971 w 12250057"/>
              <a:gd name="connsiteY102" fmla="*/ 5573858 h 5806086"/>
              <a:gd name="connsiteX103" fmla="*/ 9071428 w 12250057"/>
              <a:gd name="connsiteY103" fmla="*/ 5588372 h 5806086"/>
              <a:gd name="connsiteX104" fmla="*/ 8853714 w 12250057"/>
              <a:gd name="connsiteY104" fmla="*/ 5631915 h 5806086"/>
              <a:gd name="connsiteX105" fmla="*/ 8708571 w 12250057"/>
              <a:gd name="connsiteY105" fmla="*/ 5660943 h 5806086"/>
              <a:gd name="connsiteX106" fmla="*/ 8069943 w 12250057"/>
              <a:gd name="connsiteY106" fmla="*/ 5646429 h 5806086"/>
              <a:gd name="connsiteX107" fmla="*/ 7837714 w 12250057"/>
              <a:gd name="connsiteY107" fmla="*/ 5617401 h 5806086"/>
              <a:gd name="connsiteX108" fmla="*/ 7576457 w 12250057"/>
              <a:gd name="connsiteY108" fmla="*/ 5573858 h 5806086"/>
              <a:gd name="connsiteX109" fmla="*/ 7460343 w 12250057"/>
              <a:gd name="connsiteY109" fmla="*/ 5559343 h 5806086"/>
              <a:gd name="connsiteX110" fmla="*/ 7315200 w 12250057"/>
              <a:gd name="connsiteY110" fmla="*/ 5530315 h 5806086"/>
              <a:gd name="connsiteX111" fmla="*/ 7228114 w 12250057"/>
              <a:gd name="connsiteY111" fmla="*/ 5515801 h 5806086"/>
              <a:gd name="connsiteX112" fmla="*/ 7155543 w 12250057"/>
              <a:gd name="connsiteY112" fmla="*/ 5486772 h 5806086"/>
              <a:gd name="connsiteX113" fmla="*/ 7068457 w 12250057"/>
              <a:gd name="connsiteY113" fmla="*/ 5544829 h 5806086"/>
              <a:gd name="connsiteX114" fmla="*/ 6981371 w 12250057"/>
              <a:gd name="connsiteY114" fmla="*/ 5588372 h 5806086"/>
              <a:gd name="connsiteX115" fmla="*/ 6923314 w 12250057"/>
              <a:gd name="connsiteY115" fmla="*/ 5617401 h 5806086"/>
              <a:gd name="connsiteX116" fmla="*/ 6226628 w 12250057"/>
              <a:gd name="connsiteY116" fmla="*/ 5602886 h 5806086"/>
              <a:gd name="connsiteX117" fmla="*/ 6183085 w 12250057"/>
              <a:gd name="connsiteY117" fmla="*/ 5573858 h 5806086"/>
              <a:gd name="connsiteX118" fmla="*/ 6139543 w 12250057"/>
              <a:gd name="connsiteY118" fmla="*/ 5559343 h 5806086"/>
              <a:gd name="connsiteX119" fmla="*/ 6096000 w 12250057"/>
              <a:gd name="connsiteY119" fmla="*/ 5530315 h 5806086"/>
              <a:gd name="connsiteX120" fmla="*/ 5965371 w 12250057"/>
              <a:gd name="connsiteY120" fmla="*/ 5515801 h 5806086"/>
              <a:gd name="connsiteX121" fmla="*/ 5791200 w 12250057"/>
              <a:gd name="connsiteY121" fmla="*/ 5544829 h 5806086"/>
              <a:gd name="connsiteX122" fmla="*/ 5747657 w 12250057"/>
              <a:gd name="connsiteY122" fmla="*/ 5573858 h 5806086"/>
              <a:gd name="connsiteX123" fmla="*/ 5704114 w 12250057"/>
              <a:gd name="connsiteY123" fmla="*/ 5588372 h 5806086"/>
              <a:gd name="connsiteX124" fmla="*/ 5588000 w 12250057"/>
              <a:gd name="connsiteY124" fmla="*/ 5617401 h 5806086"/>
              <a:gd name="connsiteX125" fmla="*/ 5138057 w 12250057"/>
              <a:gd name="connsiteY125" fmla="*/ 5631915 h 5806086"/>
              <a:gd name="connsiteX126" fmla="*/ 5109028 w 12250057"/>
              <a:gd name="connsiteY126" fmla="*/ 5675458 h 5806086"/>
              <a:gd name="connsiteX127" fmla="*/ 5123543 w 12250057"/>
              <a:gd name="connsiteY127" fmla="*/ 5719001 h 5806086"/>
              <a:gd name="connsiteX128" fmla="*/ 5050971 w 12250057"/>
              <a:gd name="connsiteY128" fmla="*/ 5762543 h 5806086"/>
              <a:gd name="connsiteX129" fmla="*/ 4934857 w 12250057"/>
              <a:gd name="connsiteY129" fmla="*/ 5806086 h 5806086"/>
              <a:gd name="connsiteX130" fmla="*/ 4804228 w 12250057"/>
              <a:gd name="connsiteY130" fmla="*/ 5748029 h 5806086"/>
              <a:gd name="connsiteX131" fmla="*/ 4760685 w 12250057"/>
              <a:gd name="connsiteY131" fmla="*/ 5733515 h 5806086"/>
              <a:gd name="connsiteX132" fmla="*/ 4528457 w 12250057"/>
              <a:gd name="connsiteY132" fmla="*/ 5689972 h 5806086"/>
              <a:gd name="connsiteX133" fmla="*/ 4354285 w 12250057"/>
              <a:gd name="connsiteY133" fmla="*/ 5646429 h 5806086"/>
              <a:gd name="connsiteX134" fmla="*/ 4267200 w 12250057"/>
              <a:gd name="connsiteY134" fmla="*/ 5602886 h 5806086"/>
              <a:gd name="connsiteX135" fmla="*/ 4223657 w 12250057"/>
              <a:gd name="connsiteY135" fmla="*/ 5573858 h 5806086"/>
              <a:gd name="connsiteX136" fmla="*/ 4151085 w 12250057"/>
              <a:gd name="connsiteY136" fmla="*/ 5559343 h 5806086"/>
              <a:gd name="connsiteX137" fmla="*/ 4107543 w 12250057"/>
              <a:gd name="connsiteY137" fmla="*/ 5530315 h 5806086"/>
              <a:gd name="connsiteX138" fmla="*/ 4049485 w 12250057"/>
              <a:gd name="connsiteY138" fmla="*/ 5515801 h 5806086"/>
              <a:gd name="connsiteX139" fmla="*/ 3352800 w 12250057"/>
              <a:gd name="connsiteY139" fmla="*/ 5486772 h 5806086"/>
              <a:gd name="connsiteX140" fmla="*/ 2481943 w 12250057"/>
              <a:gd name="connsiteY140" fmla="*/ 5501286 h 5806086"/>
              <a:gd name="connsiteX141" fmla="*/ 2235200 w 12250057"/>
              <a:gd name="connsiteY141" fmla="*/ 5530315 h 5806086"/>
              <a:gd name="connsiteX142" fmla="*/ 2090057 w 12250057"/>
              <a:gd name="connsiteY142" fmla="*/ 5544829 h 5806086"/>
              <a:gd name="connsiteX143" fmla="*/ 1915885 w 12250057"/>
              <a:gd name="connsiteY143" fmla="*/ 5588372 h 5806086"/>
              <a:gd name="connsiteX144" fmla="*/ 1712685 w 12250057"/>
              <a:gd name="connsiteY144" fmla="*/ 5660943 h 5806086"/>
              <a:gd name="connsiteX145" fmla="*/ 1611085 w 12250057"/>
              <a:gd name="connsiteY145" fmla="*/ 5646429 h 5806086"/>
              <a:gd name="connsiteX146" fmla="*/ 1567543 w 12250057"/>
              <a:gd name="connsiteY146" fmla="*/ 5617401 h 5806086"/>
              <a:gd name="connsiteX147" fmla="*/ 1524000 w 12250057"/>
              <a:gd name="connsiteY147" fmla="*/ 5602886 h 5806086"/>
              <a:gd name="connsiteX148" fmla="*/ 1436914 w 12250057"/>
              <a:gd name="connsiteY148" fmla="*/ 5559343 h 5806086"/>
              <a:gd name="connsiteX149" fmla="*/ 1422400 w 12250057"/>
              <a:gd name="connsiteY149" fmla="*/ 5617401 h 5806086"/>
              <a:gd name="connsiteX150" fmla="*/ 1364343 w 12250057"/>
              <a:gd name="connsiteY150" fmla="*/ 5631915 h 5806086"/>
              <a:gd name="connsiteX151" fmla="*/ 1219200 w 12250057"/>
              <a:gd name="connsiteY151" fmla="*/ 5617401 h 5806086"/>
              <a:gd name="connsiteX152" fmla="*/ 798285 w 12250057"/>
              <a:gd name="connsiteY152" fmla="*/ 5559343 h 5806086"/>
              <a:gd name="connsiteX153" fmla="*/ 449943 w 12250057"/>
              <a:gd name="connsiteY153" fmla="*/ 5486772 h 5806086"/>
              <a:gd name="connsiteX154" fmla="*/ 145143 w 12250057"/>
              <a:gd name="connsiteY154" fmla="*/ 5501286 h 5806086"/>
              <a:gd name="connsiteX155" fmla="*/ 101600 w 12250057"/>
              <a:gd name="connsiteY155" fmla="*/ 5530315 h 5806086"/>
              <a:gd name="connsiteX156" fmla="*/ 0 w 12250057"/>
              <a:gd name="connsiteY156" fmla="*/ 5530315 h 5806086"/>
              <a:gd name="connsiteX157" fmla="*/ 14514 w 12250057"/>
              <a:gd name="connsiteY157" fmla="*/ 261629 h 58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250057" h="5806086">
                <a:moveTo>
                  <a:pt x="14514" y="261629"/>
                </a:moveTo>
                <a:lnTo>
                  <a:pt x="14514" y="261629"/>
                </a:lnTo>
                <a:lnTo>
                  <a:pt x="885371" y="276143"/>
                </a:lnTo>
                <a:cubicBezTo>
                  <a:pt x="1048872" y="276143"/>
                  <a:pt x="1078316" y="268176"/>
                  <a:pt x="1204685" y="247115"/>
                </a:cubicBezTo>
                <a:cubicBezTo>
                  <a:pt x="1219199" y="232601"/>
                  <a:pt x="1230822" y="214451"/>
                  <a:pt x="1248228" y="203572"/>
                </a:cubicBezTo>
                <a:cubicBezTo>
                  <a:pt x="1326862" y="154426"/>
                  <a:pt x="1353111" y="178133"/>
                  <a:pt x="1451428" y="189058"/>
                </a:cubicBezTo>
                <a:cubicBezTo>
                  <a:pt x="1465942" y="198734"/>
                  <a:pt x="1484074" y="204465"/>
                  <a:pt x="1494971" y="218086"/>
                </a:cubicBezTo>
                <a:cubicBezTo>
                  <a:pt x="1551269" y="288458"/>
                  <a:pt x="1458025" y="244476"/>
                  <a:pt x="1553028" y="276143"/>
                </a:cubicBezTo>
                <a:cubicBezTo>
                  <a:pt x="1794933" y="271305"/>
                  <a:pt x="2037344" y="277995"/>
                  <a:pt x="2278743" y="261629"/>
                </a:cubicBezTo>
                <a:cubicBezTo>
                  <a:pt x="2324536" y="258524"/>
                  <a:pt x="2363934" y="224577"/>
                  <a:pt x="2409371" y="218086"/>
                </a:cubicBezTo>
                <a:lnTo>
                  <a:pt x="2510971" y="203572"/>
                </a:lnTo>
                <a:cubicBezTo>
                  <a:pt x="2540000" y="193896"/>
                  <a:pt x="2567645" y="177922"/>
                  <a:pt x="2598057" y="174543"/>
                </a:cubicBezTo>
                <a:cubicBezTo>
                  <a:pt x="2648919" y="168892"/>
                  <a:pt x="2643637" y="205610"/>
                  <a:pt x="2670628" y="232601"/>
                </a:cubicBezTo>
                <a:cubicBezTo>
                  <a:pt x="2682963" y="244936"/>
                  <a:pt x="2699657" y="251953"/>
                  <a:pt x="2714171" y="261629"/>
                </a:cubicBezTo>
                <a:cubicBezTo>
                  <a:pt x="2919283" y="247955"/>
                  <a:pt x="2924886" y="237169"/>
                  <a:pt x="3120571" y="261629"/>
                </a:cubicBezTo>
                <a:cubicBezTo>
                  <a:pt x="3158118" y="266322"/>
                  <a:pt x="3211399" y="302829"/>
                  <a:pt x="3236685" y="319686"/>
                </a:cubicBezTo>
                <a:cubicBezTo>
                  <a:pt x="3256813" y="333105"/>
                  <a:pt x="3273597" y="351481"/>
                  <a:pt x="3294743" y="363229"/>
                </a:cubicBezTo>
                <a:cubicBezTo>
                  <a:pt x="3362412" y="400823"/>
                  <a:pt x="3353817" y="382326"/>
                  <a:pt x="3410857" y="406772"/>
                </a:cubicBezTo>
                <a:cubicBezTo>
                  <a:pt x="3430744" y="415295"/>
                  <a:pt x="3447698" y="431558"/>
                  <a:pt x="3468914" y="435801"/>
                </a:cubicBezTo>
                <a:cubicBezTo>
                  <a:pt x="3521315" y="446281"/>
                  <a:pt x="3575352" y="445477"/>
                  <a:pt x="3628571" y="450315"/>
                </a:cubicBezTo>
                <a:cubicBezTo>
                  <a:pt x="3643665" y="448159"/>
                  <a:pt x="3776617" y="431083"/>
                  <a:pt x="3802743" y="421286"/>
                </a:cubicBezTo>
                <a:cubicBezTo>
                  <a:pt x="3819076" y="415161"/>
                  <a:pt x="3829577" y="397270"/>
                  <a:pt x="3846285" y="392258"/>
                </a:cubicBezTo>
                <a:cubicBezTo>
                  <a:pt x="3879053" y="382428"/>
                  <a:pt x="3914018" y="382581"/>
                  <a:pt x="3947885" y="377743"/>
                </a:cubicBezTo>
                <a:cubicBezTo>
                  <a:pt x="4184837" y="298761"/>
                  <a:pt x="3887504" y="392839"/>
                  <a:pt x="4122057" y="334201"/>
                </a:cubicBezTo>
                <a:cubicBezTo>
                  <a:pt x="4151742" y="326780"/>
                  <a:pt x="4178883" y="309711"/>
                  <a:pt x="4209143" y="305172"/>
                </a:cubicBezTo>
                <a:cubicBezTo>
                  <a:pt x="4276298" y="295099"/>
                  <a:pt x="4344610" y="295496"/>
                  <a:pt x="4412343" y="290658"/>
                </a:cubicBezTo>
                <a:cubicBezTo>
                  <a:pt x="4446210" y="280982"/>
                  <a:pt x="4478739" y="262765"/>
                  <a:pt x="4513943" y="261629"/>
                </a:cubicBezTo>
                <a:cubicBezTo>
                  <a:pt x="4630097" y="257882"/>
                  <a:pt x="4746548" y="265621"/>
                  <a:pt x="4862285" y="276143"/>
                </a:cubicBezTo>
                <a:cubicBezTo>
                  <a:pt x="4906707" y="280181"/>
                  <a:pt x="4949299" y="295826"/>
                  <a:pt x="4992914" y="305172"/>
                </a:cubicBezTo>
                <a:cubicBezTo>
                  <a:pt x="5017036" y="310341"/>
                  <a:pt x="5041295" y="314848"/>
                  <a:pt x="5065485" y="319686"/>
                </a:cubicBezTo>
                <a:cubicBezTo>
                  <a:pt x="5084838" y="329362"/>
                  <a:pt x="5103016" y="341873"/>
                  <a:pt x="5123543" y="348715"/>
                </a:cubicBezTo>
                <a:cubicBezTo>
                  <a:pt x="5146946" y="356516"/>
                  <a:pt x="5172181" y="357246"/>
                  <a:pt x="5196114" y="363229"/>
                </a:cubicBezTo>
                <a:cubicBezTo>
                  <a:pt x="5262568" y="379843"/>
                  <a:pt x="5285956" y="388339"/>
                  <a:pt x="5341257" y="406772"/>
                </a:cubicBezTo>
                <a:cubicBezTo>
                  <a:pt x="5466041" y="489962"/>
                  <a:pt x="5308163" y="390226"/>
                  <a:pt x="5428343" y="450315"/>
                </a:cubicBezTo>
                <a:cubicBezTo>
                  <a:pt x="5540896" y="506591"/>
                  <a:pt x="5405973" y="457371"/>
                  <a:pt x="5515428" y="493858"/>
                </a:cubicBezTo>
                <a:cubicBezTo>
                  <a:pt x="5569451" y="492436"/>
                  <a:pt x="6028356" y="493843"/>
                  <a:pt x="6212114" y="464829"/>
                </a:cubicBezTo>
                <a:cubicBezTo>
                  <a:pt x="6256173" y="457872"/>
                  <a:pt x="6299004" y="444549"/>
                  <a:pt x="6342743" y="435801"/>
                </a:cubicBezTo>
                <a:cubicBezTo>
                  <a:pt x="6371600" y="430030"/>
                  <a:pt x="6401278" y="428424"/>
                  <a:pt x="6429828" y="421286"/>
                </a:cubicBezTo>
                <a:cubicBezTo>
                  <a:pt x="6724482" y="347622"/>
                  <a:pt x="6338432" y="427956"/>
                  <a:pt x="6589485" y="377743"/>
                </a:cubicBezTo>
                <a:cubicBezTo>
                  <a:pt x="6784791" y="280093"/>
                  <a:pt x="6495000" y="418619"/>
                  <a:pt x="6720114" y="334201"/>
                </a:cubicBezTo>
                <a:cubicBezTo>
                  <a:pt x="6736447" y="328076"/>
                  <a:pt x="6748055" y="312973"/>
                  <a:pt x="6763657" y="305172"/>
                </a:cubicBezTo>
                <a:cubicBezTo>
                  <a:pt x="6777341" y="298330"/>
                  <a:pt x="6793138" y="296685"/>
                  <a:pt x="6807200" y="290658"/>
                </a:cubicBezTo>
                <a:cubicBezTo>
                  <a:pt x="6827087" y="282135"/>
                  <a:pt x="6845370" y="270152"/>
                  <a:pt x="6865257" y="261629"/>
                </a:cubicBezTo>
                <a:cubicBezTo>
                  <a:pt x="6879319" y="255602"/>
                  <a:pt x="6895116" y="253957"/>
                  <a:pt x="6908800" y="247115"/>
                </a:cubicBezTo>
                <a:cubicBezTo>
                  <a:pt x="6934032" y="234499"/>
                  <a:pt x="6957898" y="219221"/>
                  <a:pt x="6981371" y="203572"/>
                </a:cubicBezTo>
                <a:cubicBezTo>
                  <a:pt x="7001499" y="190153"/>
                  <a:pt x="7018282" y="171777"/>
                  <a:pt x="7039428" y="160029"/>
                </a:cubicBezTo>
                <a:cubicBezTo>
                  <a:pt x="7062203" y="147376"/>
                  <a:pt x="7087809" y="140677"/>
                  <a:pt x="7112000" y="131001"/>
                </a:cubicBezTo>
                <a:cubicBezTo>
                  <a:pt x="7194540" y="48461"/>
                  <a:pt x="7115067" y="114952"/>
                  <a:pt x="7199085" y="72943"/>
                </a:cubicBezTo>
                <a:cubicBezTo>
                  <a:pt x="7311619" y="16675"/>
                  <a:pt x="7176734" y="65879"/>
                  <a:pt x="7286171" y="29401"/>
                </a:cubicBezTo>
                <a:cubicBezTo>
                  <a:pt x="7300685" y="19725"/>
                  <a:pt x="7312507" y="3240"/>
                  <a:pt x="7329714" y="372"/>
                </a:cubicBezTo>
                <a:cubicBezTo>
                  <a:pt x="7357077" y="-4189"/>
                  <a:pt x="7397845" y="34437"/>
                  <a:pt x="7416800" y="43915"/>
                </a:cubicBezTo>
                <a:cubicBezTo>
                  <a:pt x="7430484" y="50757"/>
                  <a:pt x="7445829" y="53591"/>
                  <a:pt x="7460343" y="58429"/>
                </a:cubicBezTo>
                <a:cubicBezTo>
                  <a:pt x="7529425" y="104485"/>
                  <a:pt x="7476736" y="76410"/>
                  <a:pt x="7561943" y="101972"/>
                </a:cubicBezTo>
                <a:cubicBezTo>
                  <a:pt x="7705703" y="145100"/>
                  <a:pt x="7591189" y="121361"/>
                  <a:pt x="7736114" y="145515"/>
                </a:cubicBezTo>
                <a:cubicBezTo>
                  <a:pt x="7750628" y="155191"/>
                  <a:pt x="7764055" y="166742"/>
                  <a:pt x="7779657" y="174543"/>
                </a:cubicBezTo>
                <a:cubicBezTo>
                  <a:pt x="7793341" y="181385"/>
                  <a:pt x="7808875" y="183686"/>
                  <a:pt x="7823200" y="189058"/>
                </a:cubicBezTo>
                <a:cubicBezTo>
                  <a:pt x="7847595" y="198206"/>
                  <a:pt x="7871376" y="208938"/>
                  <a:pt x="7895771" y="218086"/>
                </a:cubicBezTo>
                <a:cubicBezTo>
                  <a:pt x="7910096" y="223458"/>
                  <a:pt x="7925252" y="226574"/>
                  <a:pt x="7939314" y="232601"/>
                </a:cubicBezTo>
                <a:cubicBezTo>
                  <a:pt x="7959201" y="241124"/>
                  <a:pt x="7976380" y="256381"/>
                  <a:pt x="7997371" y="261629"/>
                </a:cubicBezTo>
                <a:cubicBezTo>
                  <a:pt x="8035212" y="271089"/>
                  <a:pt x="8074780" y="271305"/>
                  <a:pt x="8113485" y="276143"/>
                </a:cubicBezTo>
                <a:cubicBezTo>
                  <a:pt x="8320783" y="267506"/>
                  <a:pt x="8517049" y="248047"/>
                  <a:pt x="8723085" y="276143"/>
                </a:cubicBezTo>
                <a:cubicBezTo>
                  <a:pt x="8744524" y="279066"/>
                  <a:pt x="8761256" y="296649"/>
                  <a:pt x="8781143" y="305172"/>
                </a:cubicBezTo>
                <a:cubicBezTo>
                  <a:pt x="8795205" y="311199"/>
                  <a:pt x="8810171" y="314848"/>
                  <a:pt x="8824685" y="319686"/>
                </a:cubicBezTo>
                <a:cubicBezTo>
                  <a:pt x="8839199" y="334200"/>
                  <a:pt x="8855912" y="346808"/>
                  <a:pt x="8868228" y="363229"/>
                </a:cubicBezTo>
                <a:cubicBezTo>
                  <a:pt x="8885155" y="385798"/>
                  <a:pt x="8891823" y="415853"/>
                  <a:pt x="8911771" y="435801"/>
                </a:cubicBezTo>
                <a:cubicBezTo>
                  <a:pt x="8931719" y="455749"/>
                  <a:pt x="8960152" y="464829"/>
                  <a:pt x="8984343" y="479343"/>
                </a:cubicBezTo>
                <a:cubicBezTo>
                  <a:pt x="9032724" y="464829"/>
                  <a:pt x="9080177" y="446758"/>
                  <a:pt x="9129485" y="435801"/>
                </a:cubicBezTo>
                <a:cubicBezTo>
                  <a:pt x="9167562" y="427339"/>
                  <a:pt x="9208095" y="432002"/>
                  <a:pt x="9245600" y="421286"/>
                </a:cubicBezTo>
                <a:cubicBezTo>
                  <a:pt x="9276806" y="412370"/>
                  <a:pt x="9303217" y="391343"/>
                  <a:pt x="9332685" y="377743"/>
                </a:cubicBezTo>
                <a:cubicBezTo>
                  <a:pt x="9449402" y="323874"/>
                  <a:pt x="9421877" y="337303"/>
                  <a:pt x="9550400" y="305172"/>
                </a:cubicBezTo>
                <a:cubicBezTo>
                  <a:pt x="9579428" y="290658"/>
                  <a:pt x="9605229" y="265213"/>
                  <a:pt x="9637485" y="261629"/>
                </a:cubicBezTo>
                <a:cubicBezTo>
                  <a:pt x="9781153" y="245666"/>
                  <a:pt x="9777522" y="253386"/>
                  <a:pt x="9855200" y="305172"/>
                </a:cubicBezTo>
                <a:cubicBezTo>
                  <a:pt x="9887929" y="403361"/>
                  <a:pt x="9839458" y="289431"/>
                  <a:pt x="9942285" y="392258"/>
                </a:cubicBezTo>
                <a:cubicBezTo>
                  <a:pt x="9953103" y="403076"/>
                  <a:pt x="9941654" y="433637"/>
                  <a:pt x="9956800" y="435801"/>
                </a:cubicBezTo>
                <a:cubicBezTo>
                  <a:pt x="10086204" y="454287"/>
                  <a:pt x="10218057" y="445477"/>
                  <a:pt x="10348685" y="450315"/>
                </a:cubicBezTo>
                <a:lnTo>
                  <a:pt x="10769600" y="435801"/>
                </a:lnTo>
                <a:cubicBezTo>
                  <a:pt x="11067576" y="420520"/>
                  <a:pt x="10767790" y="428464"/>
                  <a:pt x="11045371" y="392258"/>
                </a:cubicBezTo>
                <a:cubicBezTo>
                  <a:pt x="11112707" y="383475"/>
                  <a:pt x="11180838" y="382581"/>
                  <a:pt x="11248571" y="377743"/>
                </a:cubicBezTo>
                <a:lnTo>
                  <a:pt x="11509828" y="334201"/>
                </a:lnTo>
                <a:cubicBezTo>
                  <a:pt x="11572651" y="324068"/>
                  <a:pt x="11636114" y="317652"/>
                  <a:pt x="11698514" y="305172"/>
                </a:cubicBezTo>
                <a:cubicBezTo>
                  <a:pt x="11954477" y="253979"/>
                  <a:pt x="11842791" y="270808"/>
                  <a:pt x="12032343" y="247115"/>
                </a:cubicBezTo>
                <a:cubicBezTo>
                  <a:pt x="12046857" y="237439"/>
                  <a:pt x="12058780" y="221507"/>
                  <a:pt x="12075885" y="218086"/>
                </a:cubicBezTo>
                <a:cubicBezTo>
                  <a:pt x="12133012" y="206661"/>
                  <a:pt x="12250057" y="203572"/>
                  <a:pt x="12250057" y="203572"/>
                </a:cubicBezTo>
                <a:lnTo>
                  <a:pt x="12250057" y="5544829"/>
                </a:lnTo>
                <a:lnTo>
                  <a:pt x="11771085" y="5588372"/>
                </a:lnTo>
                <a:cubicBezTo>
                  <a:pt x="11727542" y="5598048"/>
                  <a:pt x="11683730" y="5606583"/>
                  <a:pt x="11640457" y="5617401"/>
                </a:cubicBezTo>
                <a:cubicBezTo>
                  <a:pt x="11519674" y="5647597"/>
                  <a:pt x="11710060" y="5628657"/>
                  <a:pt x="11451771" y="5660943"/>
                </a:cubicBezTo>
                <a:cubicBezTo>
                  <a:pt x="11384389" y="5669366"/>
                  <a:pt x="11316304" y="5670620"/>
                  <a:pt x="11248571" y="5675458"/>
                </a:cubicBezTo>
                <a:cubicBezTo>
                  <a:pt x="11025796" y="5739107"/>
                  <a:pt x="11127120" y="5719001"/>
                  <a:pt x="10726057" y="5719001"/>
                </a:cubicBezTo>
                <a:cubicBezTo>
                  <a:pt x="10459918" y="5719001"/>
                  <a:pt x="10193866" y="5709324"/>
                  <a:pt x="9927771" y="5704486"/>
                </a:cubicBezTo>
                <a:cubicBezTo>
                  <a:pt x="9903581" y="5699648"/>
                  <a:pt x="9878299" y="5698634"/>
                  <a:pt x="9855200" y="5689972"/>
                </a:cubicBezTo>
                <a:cubicBezTo>
                  <a:pt x="9838867" y="5683847"/>
                  <a:pt x="9827691" y="5667815"/>
                  <a:pt x="9811657" y="5660943"/>
                </a:cubicBezTo>
                <a:cubicBezTo>
                  <a:pt x="9793322" y="5653085"/>
                  <a:pt x="9772952" y="5651267"/>
                  <a:pt x="9753600" y="5646429"/>
                </a:cubicBezTo>
                <a:cubicBezTo>
                  <a:pt x="9628813" y="5563239"/>
                  <a:pt x="9786697" y="5662978"/>
                  <a:pt x="9666514" y="5602886"/>
                </a:cubicBezTo>
                <a:cubicBezTo>
                  <a:pt x="9650912" y="5595085"/>
                  <a:pt x="9638573" y="5581659"/>
                  <a:pt x="9622971" y="5573858"/>
                </a:cubicBezTo>
                <a:cubicBezTo>
                  <a:pt x="9609287" y="5567016"/>
                  <a:pt x="9593112" y="5566185"/>
                  <a:pt x="9579428" y="5559343"/>
                </a:cubicBezTo>
                <a:cubicBezTo>
                  <a:pt x="9466888" y="5503073"/>
                  <a:pt x="9601783" y="5552281"/>
                  <a:pt x="9492343" y="5515801"/>
                </a:cubicBezTo>
                <a:cubicBezTo>
                  <a:pt x="9477829" y="5506125"/>
                  <a:pt x="9464402" y="5494573"/>
                  <a:pt x="9448800" y="5486772"/>
                </a:cubicBezTo>
                <a:cubicBezTo>
                  <a:pt x="9435116" y="5479930"/>
                  <a:pt x="9417204" y="5481815"/>
                  <a:pt x="9405257" y="5472258"/>
                </a:cubicBezTo>
                <a:cubicBezTo>
                  <a:pt x="9391635" y="5461361"/>
                  <a:pt x="9385904" y="5443229"/>
                  <a:pt x="9376228" y="5428715"/>
                </a:cubicBezTo>
                <a:cubicBezTo>
                  <a:pt x="9347200" y="5438391"/>
                  <a:pt x="9314602" y="5440770"/>
                  <a:pt x="9289143" y="5457743"/>
                </a:cubicBezTo>
                <a:cubicBezTo>
                  <a:pt x="9232870" y="5495259"/>
                  <a:pt x="9262149" y="5481256"/>
                  <a:pt x="9202057" y="5501286"/>
                </a:cubicBezTo>
                <a:cubicBezTo>
                  <a:pt x="9169958" y="5533385"/>
                  <a:pt x="9155385" y="5553651"/>
                  <a:pt x="9114971" y="5573858"/>
                </a:cubicBezTo>
                <a:cubicBezTo>
                  <a:pt x="9101287" y="5580700"/>
                  <a:pt x="9085942" y="5583534"/>
                  <a:pt x="9071428" y="5588372"/>
                </a:cubicBezTo>
                <a:cubicBezTo>
                  <a:pt x="8973676" y="5653541"/>
                  <a:pt x="9064424" y="5603182"/>
                  <a:pt x="8853714" y="5631915"/>
                </a:cubicBezTo>
                <a:cubicBezTo>
                  <a:pt x="8804827" y="5638581"/>
                  <a:pt x="8756952" y="5651267"/>
                  <a:pt x="8708571" y="5660943"/>
                </a:cubicBezTo>
                <a:cubicBezTo>
                  <a:pt x="8495695" y="5656105"/>
                  <a:pt x="8282608" y="5657062"/>
                  <a:pt x="8069943" y="5646429"/>
                </a:cubicBezTo>
                <a:cubicBezTo>
                  <a:pt x="7992028" y="5642533"/>
                  <a:pt x="7915170" y="5626696"/>
                  <a:pt x="7837714" y="5617401"/>
                </a:cubicBezTo>
                <a:cubicBezTo>
                  <a:pt x="7497263" y="5576547"/>
                  <a:pt x="7918341" y="5634191"/>
                  <a:pt x="7576457" y="5573858"/>
                </a:cubicBezTo>
                <a:cubicBezTo>
                  <a:pt x="7538045" y="5567079"/>
                  <a:pt x="7498818" y="5565756"/>
                  <a:pt x="7460343" y="5559343"/>
                </a:cubicBezTo>
                <a:cubicBezTo>
                  <a:pt x="7411675" y="5551232"/>
                  <a:pt x="7363694" y="5539407"/>
                  <a:pt x="7315200" y="5530315"/>
                </a:cubicBezTo>
                <a:cubicBezTo>
                  <a:pt x="7286275" y="5524892"/>
                  <a:pt x="7257143" y="5520639"/>
                  <a:pt x="7228114" y="5515801"/>
                </a:cubicBezTo>
                <a:cubicBezTo>
                  <a:pt x="7203924" y="5506125"/>
                  <a:pt x="7181437" y="5489649"/>
                  <a:pt x="7155543" y="5486772"/>
                </a:cubicBezTo>
                <a:cubicBezTo>
                  <a:pt x="7084298" y="5478855"/>
                  <a:pt x="7105283" y="5508002"/>
                  <a:pt x="7068457" y="5544829"/>
                </a:cubicBezTo>
                <a:cubicBezTo>
                  <a:pt x="7033590" y="5579697"/>
                  <a:pt x="7022689" y="5570664"/>
                  <a:pt x="6981371" y="5588372"/>
                </a:cubicBezTo>
                <a:cubicBezTo>
                  <a:pt x="6961484" y="5596895"/>
                  <a:pt x="6942666" y="5607725"/>
                  <a:pt x="6923314" y="5617401"/>
                </a:cubicBezTo>
                <a:cubicBezTo>
                  <a:pt x="6691085" y="5612563"/>
                  <a:pt x="6458506" y="5616526"/>
                  <a:pt x="6226628" y="5602886"/>
                </a:cubicBezTo>
                <a:cubicBezTo>
                  <a:pt x="6209214" y="5601862"/>
                  <a:pt x="6198687" y="5581659"/>
                  <a:pt x="6183085" y="5573858"/>
                </a:cubicBezTo>
                <a:cubicBezTo>
                  <a:pt x="6169401" y="5567016"/>
                  <a:pt x="6153227" y="5566185"/>
                  <a:pt x="6139543" y="5559343"/>
                </a:cubicBezTo>
                <a:cubicBezTo>
                  <a:pt x="6123941" y="5551542"/>
                  <a:pt x="6112923" y="5534546"/>
                  <a:pt x="6096000" y="5530315"/>
                </a:cubicBezTo>
                <a:cubicBezTo>
                  <a:pt x="6053497" y="5519690"/>
                  <a:pt x="6008914" y="5520639"/>
                  <a:pt x="5965371" y="5515801"/>
                </a:cubicBezTo>
                <a:cubicBezTo>
                  <a:pt x="5923986" y="5520399"/>
                  <a:pt x="5839830" y="5520514"/>
                  <a:pt x="5791200" y="5544829"/>
                </a:cubicBezTo>
                <a:cubicBezTo>
                  <a:pt x="5775598" y="5552630"/>
                  <a:pt x="5763259" y="5566057"/>
                  <a:pt x="5747657" y="5573858"/>
                </a:cubicBezTo>
                <a:cubicBezTo>
                  <a:pt x="5733973" y="5580700"/>
                  <a:pt x="5718874" y="5584346"/>
                  <a:pt x="5704114" y="5588372"/>
                </a:cubicBezTo>
                <a:cubicBezTo>
                  <a:pt x="5665624" y="5598869"/>
                  <a:pt x="5627778" y="5614341"/>
                  <a:pt x="5588000" y="5617401"/>
                </a:cubicBezTo>
                <a:cubicBezTo>
                  <a:pt x="5438383" y="5628910"/>
                  <a:pt x="5288038" y="5627077"/>
                  <a:pt x="5138057" y="5631915"/>
                </a:cubicBezTo>
                <a:cubicBezTo>
                  <a:pt x="4995927" y="5688765"/>
                  <a:pt x="5073272" y="5639702"/>
                  <a:pt x="5109028" y="5675458"/>
                </a:cubicBezTo>
                <a:cubicBezTo>
                  <a:pt x="5119846" y="5686276"/>
                  <a:pt x="5118705" y="5704487"/>
                  <a:pt x="5123543" y="5719001"/>
                </a:cubicBezTo>
                <a:cubicBezTo>
                  <a:pt x="5099352" y="5733515"/>
                  <a:pt x="5076203" y="5749927"/>
                  <a:pt x="5050971" y="5762543"/>
                </a:cubicBezTo>
                <a:cubicBezTo>
                  <a:pt x="5016253" y="5779902"/>
                  <a:pt x="4972547" y="5793523"/>
                  <a:pt x="4934857" y="5806086"/>
                </a:cubicBezTo>
                <a:cubicBezTo>
                  <a:pt x="4715702" y="5774779"/>
                  <a:pt x="4903370" y="5827342"/>
                  <a:pt x="4804228" y="5748029"/>
                </a:cubicBezTo>
                <a:cubicBezTo>
                  <a:pt x="4792281" y="5738472"/>
                  <a:pt x="4775339" y="5737911"/>
                  <a:pt x="4760685" y="5733515"/>
                </a:cubicBezTo>
                <a:cubicBezTo>
                  <a:pt x="4627827" y="5693658"/>
                  <a:pt x="4680574" y="5706874"/>
                  <a:pt x="4528457" y="5689972"/>
                </a:cubicBezTo>
                <a:cubicBezTo>
                  <a:pt x="4470400" y="5675458"/>
                  <a:pt x="4404078" y="5679625"/>
                  <a:pt x="4354285" y="5646429"/>
                </a:cubicBezTo>
                <a:cubicBezTo>
                  <a:pt x="4229506" y="5563243"/>
                  <a:pt x="4387377" y="5662975"/>
                  <a:pt x="4267200" y="5602886"/>
                </a:cubicBezTo>
                <a:cubicBezTo>
                  <a:pt x="4251598" y="5595085"/>
                  <a:pt x="4239990" y="5579983"/>
                  <a:pt x="4223657" y="5573858"/>
                </a:cubicBezTo>
                <a:cubicBezTo>
                  <a:pt x="4200558" y="5565196"/>
                  <a:pt x="4175276" y="5564181"/>
                  <a:pt x="4151085" y="5559343"/>
                </a:cubicBezTo>
                <a:cubicBezTo>
                  <a:pt x="4136571" y="5549667"/>
                  <a:pt x="4123576" y="5537186"/>
                  <a:pt x="4107543" y="5530315"/>
                </a:cubicBezTo>
                <a:cubicBezTo>
                  <a:pt x="4089208" y="5522457"/>
                  <a:pt x="4069400" y="5516950"/>
                  <a:pt x="4049485" y="5515801"/>
                </a:cubicBezTo>
                <a:cubicBezTo>
                  <a:pt x="3817441" y="5502414"/>
                  <a:pt x="3585028" y="5496448"/>
                  <a:pt x="3352800" y="5486772"/>
                </a:cubicBezTo>
                <a:cubicBezTo>
                  <a:pt x="3062514" y="5491610"/>
                  <a:pt x="2772049" y="5489983"/>
                  <a:pt x="2481943" y="5501286"/>
                </a:cubicBezTo>
                <a:cubicBezTo>
                  <a:pt x="2399191" y="5504510"/>
                  <a:pt x="2317508" y="5521170"/>
                  <a:pt x="2235200" y="5530315"/>
                </a:cubicBezTo>
                <a:cubicBezTo>
                  <a:pt x="2186875" y="5535684"/>
                  <a:pt x="2138438" y="5539991"/>
                  <a:pt x="2090057" y="5544829"/>
                </a:cubicBezTo>
                <a:cubicBezTo>
                  <a:pt x="1916421" y="5614284"/>
                  <a:pt x="2134273" y="5533775"/>
                  <a:pt x="1915885" y="5588372"/>
                </a:cubicBezTo>
                <a:cubicBezTo>
                  <a:pt x="1846852" y="5605630"/>
                  <a:pt x="1778877" y="5634467"/>
                  <a:pt x="1712685" y="5660943"/>
                </a:cubicBezTo>
                <a:cubicBezTo>
                  <a:pt x="1678818" y="5656105"/>
                  <a:pt x="1643853" y="5656259"/>
                  <a:pt x="1611085" y="5646429"/>
                </a:cubicBezTo>
                <a:cubicBezTo>
                  <a:pt x="1594377" y="5641417"/>
                  <a:pt x="1583145" y="5625202"/>
                  <a:pt x="1567543" y="5617401"/>
                </a:cubicBezTo>
                <a:cubicBezTo>
                  <a:pt x="1553859" y="5610559"/>
                  <a:pt x="1537684" y="5609728"/>
                  <a:pt x="1524000" y="5602886"/>
                </a:cubicBezTo>
                <a:cubicBezTo>
                  <a:pt x="1411454" y="5546613"/>
                  <a:pt x="1546361" y="5595827"/>
                  <a:pt x="1436914" y="5559343"/>
                </a:cubicBezTo>
                <a:cubicBezTo>
                  <a:pt x="1432076" y="5578696"/>
                  <a:pt x="1436505" y="5603295"/>
                  <a:pt x="1422400" y="5617401"/>
                </a:cubicBezTo>
                <a:cubicBezTo>
                  <a:pt x="1408295" y="5631506"/>
                  <a:pt x="1384291" y="5631915"/>
                  <a:pt x="1364343" y="5631915"/>
                </a:cubicBezTo>
                <a:cubicBezTo>
                  <a:pt x="1315721" y="5631915"/>
                  <a:pt x="1267581" y="5622239"/>
                  <a:pt x="1219200" y="5617401"/>
                </a:cubicBezTo>
                <a:cubicBezTo>
                  <a:pt x="934898" y="5560541"/>
                  <a:pt x="1075306" y="5579131"/>
                  <a:pt x="798285" y="5559343"/>
                </a:cubicBezTo>
                <a:cubicBezTo>
                  <a:pt x="496779" y="5511738"/>
                  <a:pt x="608920" y="5550364"/>
                  <a:pt x="449943" y="5486772"/>
                </a:cubicBezTo>
                <a:cubicBezTo>
                  <a:pt x="348343" y="5491610"/>
                  <a:pt x="246073" y="5488670"/>
                  <a:pt x="145143" y="5501286"/>
                </a:cubicBezTo>
                <a:cubicBezTo>
                  <a:pt x="127834" y="5503450"/>
                  <a:pt x="118705" y="5526894"/>
                  <a:pt x="101600" y="5530315"/>
                </a:cubicBezTo>
                <a:cubicBezTo>
                  <a:pt x="68391" y="5536957"/>
                  <a:pt x="33867" y="5530315"/>
                  <a:pt x="0" y="5530315"/>
                </a:cubicBezTo>
                <a:lnTo>
                  <a:pt x="14514" y="2616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4AE95EC-1DFC-436F-BF65-9D4A2A0E96FB}"/>
              </a:ext>
            </a:extLst>
          </p:cNvPr>
          <p:cNvSpPr/>
          <p:nvPr/>
        </p:nvSpPr>
        <p:spPr>
          <a:xfrm>
            <a:off x="-14514" y="414394"/>
            <a:ext cx="12206514" cy="6029212"/>
          </a:xfrm>
          <a:custGeom>
            <a:avLst/>
            <a:gdLst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107543 w 12250057"/>
              <a:gd name="connsiteY225" fmla="*/ 5138058 h 5544458"/>
              <a:gd name="connsiteX226" fmla="*/ 4049485 w 12250057"/>
              <a:gd name="connsiteY226" fmla="*/ 5152572 h 5544458"/>
              <a:gd name="connsiteX227" fmla="*/ 4005943 w 12250057"/>
              <a:gd name="connsiteY227" fmla="*/ 5181600 h 5544458"/>
              <a:gd name="connsiteX228" fmla="*/ 3614057 w 12250057"/>
              <a:gd name="connsiteY228" fmla="*/ 5239658 h 5544458"/>
              <a:gd name="connsiteX229" fmla="*/ 3526971 w 12250057"/>
              <a:gd name="connsiteY229" fmla="*/ 5268686 h 5544458"/>
              <a:gd name="connsiteX230" fmla="*/ 3454400 w 12250057"/>
              <a:gd name="connsiteY230" fmla="*/ 5283200 h 5544458"/>
              <a:gd name="connsiteX231" fmla="*/ 2061028 w 12250057"/>
              <a:gd name="connsiteY231" fmla="*/ 5312229 h 5544458"/>
              <a:gd name="connsiteX232" fmla="*/ 1886857 w 12250057"/>
              <a:gd name="connsiteY232" fmla="*/ 5355772 h 5544458"/>
              <a:gd name="connsiteX233" fmla="*/ 1828800 w 12250057"/>
              <a:gd name="connsiteY233" fmla="*/ 5370286 h 5544458"/>
              <a:gd name="connsiteX234" fmla="*/ 1712685 w 12250057"/>
              <a:gd name="connsiteY234" fmla="*/ 5355772 h 5544458"/>
              <a:gd name="connsiteX235" fmla="*/ 1698171 w 12250057"/>
              <a:gd name="connsiteY235" fmla="*/ 5254172 h 5544458"/>
              <a:gd name="connsiteX236" fmla="*/ 1611085 w 12250057"/>
              <a:gd name="connsiteY236" fmla="*/ 5283200 h 5544458"/>
              <a:gd name="connsiteX237" fmla="*/ 1567543 w 12250057"/>
              <a:gd name="connsiteY237" fmla="*/ 5312229 h 5544458"/>
              <a:gd name="connsiteX238" fmla="*/ 1451428 w 12250057"/>
              <a:gd name="connsiteY238" fmla="*/ 5268686 h 5544458"/>
              <a:gd name="connsiteX239" fmla="*/ 1436914 w 12250057"/>
              <a:gd name="connsiteY239" fmla="*/ 5312229 h 5544458"/>
              <a:gd name="connsiteX240" fmla="*/ 1277257 w 12250057"/>
              <a:gd name="connsiteY240" fmla="*/ 5312229 h 5544458"/>
              <a:gd name="connsiteX241" fmla="*/ 1088571 w 12250057"/>
              <a:gd name="connsiteY241" fmla="*/ 5355772 h 5544458"/>
              <a:gd name="connsiteX242" fmla="*/ 798285 w 12250057"/>
              <a:gd name="connsiteY242" fmla="*/ 5341258 h 5544458"/>
              <a:gd name="connsiteX243" fmla="*/ 711200 w 12250057"/>
              <a:gd name="connsiteY243" fmla="*/ 5297715 h 5544458"/>
              <a:gd name="connsiteX244" fmla="*/ 624114 w 12250057"/>
              <a:gd name="connsiteY244" fmla="*/ 5254172 h 5544458"/>
              <a:gd name="connsiteX245" fmla="*/ 406400 w 12250057"/>
              <a:gd name="connsiteY245" fmla="*/ 5225143 h 5544458"/>
              <a:gd name="connsiteX246" fmla="*/ 362857 w 12250057"/>
              <a:gd name="connsiteY246" fmla="*/ 5210629 h 5544458"/>
              <a:gd name="connsiteX247" fmla="*/ 232228 w 12250057"/>
              <a:gd name="connsiteY247" fmla="*/ 5239658 h 5544458"/>
              <a:gd name="connsiteX248" fmla="*/ 174171 w 12250057"/>
              <a:gd name="connsiteY248" fmla="*/ 5268686 h 5544458"/>
              <a:gd name="connsiteX249" fmla="*/ 130628 w 12250057"/>
              <a:gd name="connsiteY249" fmla="*/ 5283200 h 5544458"/>
              <a:gd name="connsiteX250" fmla="*/ 43543 w 12250057"/>
              <a:gd name="connsiteY250" fmla="*/ 5312229 h 5544458"/>
              <a:gd name="connsiteX251" fmla="*/ 0 w 12250057"/>
              <a:gd name="connsiteY251" fmla="*/ 5312229 h 5544458"/>
              <a:gd name="connsiteX252" fmla="*/ 0 w 12250057"/>
              <a:gd name="connsiteY252" fmla="*/ 217715 h 5544458"/>
              <a:gd name="connsiteX253" fmla="*/ 116114 w 12250057"/>
              <a:gd name="connsiteY253" fmla="*/ 261258 h 5544458"/>
              <a:gd name="connsiteX254" fmla="*/ 72571 w 12250057"/>
              <a:gd name="connsiteY254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98171 w 12250057"/>
              <a:gd name="connsiteY234" fmla="*/ 5254172 h 5544458"/>
              <a:gd name="connsiteX235" fmla="*/ 1611085 w 12250057"/>
              <a:gd name="connsiteY235" fmla="*/ 5283200 h 5544458"/>
              <a:gd name="connsiteX236" fmla="*/ 1567543 w 12250057"/>
              <a:gd name="connsiteY236" fmla="*/ 5312229 h 5544458"/>
              <a:gd name="connsiteX237" fmla="*/ 1451428 w 12250057"/>
              <a:gd name="connsiteY237" fmla="*/ 5268686 h 5544458"/>
              <a:gd name="connsiteX238" fmla="*/ 1436914 w 12250057"/>
              <a:gd name="connsiteY238" fmla="*/ 5312229 h 5544458"/>
              <a:gd name="connsiteX239" fmla="*/ 1277257 w 12250057"/>
              <a:gd name="connsiteY239" fmla="*/ 5312229 h 5544458"/>
              <a:gd name="connsiteX240" fmla="*/ 1088571 w 12250057"/>
              <a:gd name="connsiteY240" fmla="*/ 5355772 h 5544458"/>
              <a:gd name="connsiteX241" fmla="*/ 798285 w 12250057"/>
              <a:gd name="connsiteY241" fmla="*/ 5341258 h 5544458"/>
              <a:gd name="connsiteX242" fmla="*/ 711200 w 12250057"/>
              <a:gd name="connsiteY242" fmla="*/ 5297715 h 5544458"/>
              <a:gd name="connsiteX243" fmla="*/ 624114 w 12250057"/>
              <a:gd name="connsiteY243" fmla="*/ 5254172 h 5544458"/>
              <a:gd name="connsiteX244" fmla="*/ 406400 w 12250057"/>
              <a:gd name="connsiteY244" fmla="*/ 5225143 h 5544458"/>
              <a:gd name="connsiteX245" fmla="*/ 362857 w 12250057"/>
              <a:gd name="connsiteY245" fmla="*/ 5210629 h 5544458"/>
              <a:gd name="connsiteX246" fmla="*/ 232228 w 12250057"/>
              <a:gd name="connsiteY246" fmla="*/ 5239658 h 5544458"/>
              <a:gd name="connsiteX247" fmla="*/ 174171 w 12250057"/>
              <a:gd name="connsiteY247" fmla="*/ 5268686 h 5544458"/>
              <a:gd name="connsiteX248" fmla="*/ 130628 w 12250057"/>
              <a:gd name="connsiteY248" fmla="*/ 5283200 h 5544458"/>
              <a:gd name="connsiteX249" fmla="*/ 43543 w 12250057"/>
              <a:gd name="connsiteY249" fmla="*/ 5312229 h 5544458"/>
              <a:gd name="connsiteX250" fmla="*/ 0 w 12250057"/>
              <a:gd name="connsiteY250" fmla="*/ 5312229 h 5544458"/>
              <a:gd name="connsiteX251" fmla="*/ 0 w 12250057"/>
              <a:gd name="connsiteY251" fmla="*/ 217715 h 5544458"/>
              <a:gd name="connsiteX252" fmla="*/ 116114 w 12250057"/>
              <a:gd name="connsiteY252" fmla="*/ 261258 h 5544458"/>
              <a:gd name="connsiteX253" fmla="*/ 72571 w 12250057"/>
              <a:gd name="connsiteY253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11085 w 12250057"/>
              <a:gd name="connsiteY234" fmla="*/ 5283200 h 5544458"/>
              <a:gd name="connsiteX235" fmla="*/ 1567543 w 12250057"/>
              <a:gd name="connsiteY235" fmla="*/ 5312229 h 5544458"/>
              <a:gd name="connsiteX236" fmla="*/ 1451428 w 12250057"/>
              <a:gd name="connsiteY236" fmla="*/ 5268686 h 5544458"/>
              <a:gd name="connsiteX237" fmla="*/ 1436914 w 12250057"/>
              <a:gd name="connsiteY237" fmla="*/ 5312229 h 5544458"/>
              <a:gd name="connsiteX238" fmla="*/ 1277257 w 12250057"/>
              <a:gd name="connsiteY238" fmla="*/ 5312229 h 5544458"/>
              <a:gd name="connsiteX239" fmla="*/ 1088571 w 12250057"/>
              <a:gd name="connsiteY239" fmla="*/ 5355772 h 5544458"/>
              <a:gd name="connsiteX240" fmla="*/ 798285 w 12250057"/>
              <a:gd name="connsiteY240" fmla="*/ 5341258 h 5544458"/>
              <a:gd name="connsiteX241" fmla="*/ 711200 w 12250057"/>
              <a:gd name="connsiteY241" fmla="*/ 5297715 h 5544458"/>
              <a:gd name="connsiteX242" fmla="*/ 624114 w 12250057"/>
              <a:gd name="connsiteY242" fmla="*/ 5254172 h 5544458"/>
              <a:gd name="connsiteX243" fmla="*/ 406400 w 12250057"/>
              <a:gd name="connsiteY243" fmla="*/ 5225143 h 5544458"/>
              <a:gd name="connsiteX244" fmla="*/ 362857 w 12250057"/>
              <a:gd name="connsiteY244" fmla="*/ 5210629 h 5544458"/>
              <a:gd name="connsiteX245" fmla="*/ 232228 w 12250057"/>
              <a:gd name="connsiteY245" fmla="*/ 5239658 h 5544458"/>
              <a:gd name="connsiteX246" fmla="*/ 174171 w 12250057"/>
              <a:gd name="connsiteY246" fmla="*/ 5268686 h 5544458"/>
              <a:gd name="connsiteX247" fmla="*/ 130628 w 12250057"/>
              <a:gd name="connsiteY247" fmla="*/ 5283200 h 5544458"/>
              <a:gd name="connsiteX248" fmla="*/ 43543 w 12250057"/>
              <a:gd name="connsiteY248" fmla="*/ 5312229 h 5544458"/>
              <a:gd name="connsiteX249" fmla="*/ 0 w 12250057"/>
              <a:gd name="connsiteY249" fmla="*/ 5312229 h 5544458"/>
              <a:gd name="connsiteX250" fmla="*/ 0 w 12250057"/>
              <a:gd name="connsiteY250" fmla="*/ 217715 h 5544458"/>
              <a:gd name="connsiteX251" fmla="*/ 116114 w 12250057"/>
              <a:gd name="connsiteY251" fmla="*/ 261258 h 5544458"/>
              <a:gd name="connsiteX252" fmla="*/ 72571 w 12250057"/>
              <a:gd name="connsiteY252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36457 w 12250057"/>
              <a:gd name="connsiteY212" fmla="*/ 5486400 h 5544458"/>
              <a:gd name="connsiteX213" fmla="*/ 5021943 w 12250057"/>
              <a:gd name="connsiteY213" fmla="*/ 5529943 h 5544458"/>
              <a:gd name="connsiteX214" fmla="*/ 4978400 w 12250057"/>
              <a:gd name="connsiteY214" fmla="*/ 5515429 h 5544458"/>
              <a:gd name="connsiteX215" fmla="*/ 4891314 w 12250057"/>
              <a:gd name="connsiteY215" fmla="*/ 5471886 h 5544458"/>
              <a:gd name="connsiteX216" fmla="*/ 4789714 w 12250057"/>
              <a:gd name="connsiteY216" fmla="*/ 5428343 h 5544458"/>
              <a:gd name="connsiteX217" fmla="*/ 4702628 w 12250057"/>
              <a:gd name="connsiteY217" fmla="*/ 5413829 h 5544458"/>
              <a:gd name="connsiteX218" fmla="*/ 4615543 w 12250057"/>
              <a:gd name="connsiteY218" fmla="*/ 5399315 h 5544458"/>
              <a:gd name="connsiteX219" fmla="*/ 4572000 w 12250057"/>
              <a:gd name="connsiteY219" fmla="*/ 5384800 h 5544458"/>
              <a:gd name="connsiteX220" fmla="*/ 4354285 w 12250057"/>
              <a:gd name="connsiteY220" fmla="*/ 5355772 h 5544458"/>
              <a:gd name="connsiteX221" fmla="*/ 4325257 w 12250057"/>
              <a:gd name="connsiteY221" fmla="*/ 5312229 h 5544458"/>
              <a:gd name="connsiteX222" fmla="*/ 4310743 w 12250057"/>
              <a:gd name="connsiteY222" fmla="*/ 5268686 h 5544458"/>
              <a:gd name="connsiteX223" fmla="*/ 4107543 w 12250057"/>
              <a:gd name="connsiteY223" fmla="*/ 5254172 h 5544458"/>
              <a:gd name="connsiteX224" fmla="*/ 4049485 w 12250057"/>
              <a:gd name="connsiteY224" fmla="*/ 5152572 h 5544458"/>
              <a:gd name="connsiteX225" fmla="*/ 4005943 w 12250057"/>
              <a:gd name="connsiteY225" fmla="*/ 5181600 h 5544458"/>
              <a:gd name="connsiteX226" fmla="*/ 3614057 w 12250057"/>
              <a:gd name="connsiteY226" fmla="*/ 5239658 h 5544458"/>
              <a:gd name="connsiteX227" fmla="*/ 3526971 w 12250057"/>
              <a:gd name="connsiteY227" fmla="*/ 5268686 h 5544458"/>
              <a:gd name="connsiteX228" fmla="*/ 3454400 w 12250057"/>
              <a:gd name="connsiteY228" fmla="*/ 5283200 h 5544458"/>
              <a:gd name="connsiteX229" fmla="*/ 2061028 w 12250057"/>
              <a:gd name="connsiteY229" fmla="*/ 5312229 h 5544458"/>
              <a:gd name="connsiteX230" fmla="*/ 1886857 w 12250057"/>
              <a:gd name="connsiteY230" fmla="*/ 5355772 h 5544458"/>
              <a:gd name="connsiteX231" fmla="*/ 1828800 w 12250057"/>
              <a:gd name="connsiteY231" fmla="*/ 5370286 h 5544458"/>
              <a:gd name="connsiteX232" fmla="*/ 1712685 w 12250057"/>
              <a:gd name="connsiteY232" fmla="*/ 5355772 h 5544458"/>
              <a:gd name="connsiteX233" fmla="*/ 1611085 w 12250057"/>
              <a:gd name="connsiteY233" fmla="*/ 5283200 h 5544458"/>
              <a:gd name="connsiteX234" fmla="*/ 1567543 w 12250057"/>
              <a:gd name="connsiteY234" fmla="*/ 5312229 h 5544458"/>
              <a:gd name="connsiteX235" fmla="*/ 1451428 w 12250057"/>
              <a:gd name="connsiteY235" fmla="*/ 5268686 h 5544458"/>
              <a:gd name="connsiteX236" fmla="*/ 1436914 w 12250057"/>
              <a:gd name="connsiteY236" fmla="*/ 5312229 h 5544458"/>
              <a:gd name="connsiteX237" fmla="*/ 1277257 w 12250057"/>
              <a:gd name="connsiteY237" fmla="*/ 5312229 h 5544458"/>
              <a:gd name="connsiteX238" fmla="*/ 1088571 w 12250057"/>
              <a:gd name="connsiteY238" fmla="*/ 5355772 h 5544458"/>
              <a:gd name="connsiteX239" fmla="*/ 798285 w 12250057"/>
              <a:gd name="connsiteY239" fmla="*/ 5341258 h 5544458"/>
              <a:gd name="connsiteX240" fmla="*/ 711200 w 12250057"/>
              <a:gd name="connsiteY240" fmla="*/ 5297715 h 5544458"/>
              <a:gd name="connsiteX241" fmla="*/ 624114 w 12250057"/>
              <a:gd name="connsiteY241" fmla="*/ 5254172 h 5544458"/>
              <a:gd name="connsiteX242" fmla="*/ 406400 w 12250057"/>
              <a:gd name="connsiteY242" fmla="*/ 5225143 h 5544458"/>
              <a:gd name="connsiteX243" fmla="*/ 362857 w 12250057"/>
              <a:gd name="connsiteY243" fmla="*/ 5210629 h 5544458"/>
              <a:gd name="connsiteX244" fmla="*/ 232228 w 12250057"/>
              <a:gd name="connsiteY244" fmla="*/ 5239658 h 5544458"/>
              <a:gd name="connsiteX245" fmla="*/ 174171 w 12250057"/>
              <a:gd name="connsiteY245" fmla="*/ 5268686 h 5544458"/>
              <a:gd name="connsiteX246" fmla="*/ 130628 w 12250057"/>
              <a:gd name="connsiteY246" fmla="*/ 5283200 h 5544458"/>
              <a:gd name="connsiteX247" fmla="*/ 43543 w 12250057"/>
              <a:gd name="connsiteY247" fmla="*/ 5312229 h 5544458"/>
              <a:gd name="connsiteX248" fmla="*/ 0 w 12250057"/>
              <a:gd name="connsiteY248" fmla="*/ 5312229 h 5544458"/>
              <a:gd name="connsiteX249" fmla="*/ 0 w 12250057"/>
              <a:gd name="connsiteY249" fmla="*/ 217715 h 5544458"/>
              <a:gd name="connsiteX250" fmla="*/ 116114 w 12250057"/>
              <a:gd name="connsiteY250" fmla="*/ 261258 h 5544458"/>
              <a:gd name="connsiteX251" fmla="*/ 72571 w 12250057"/>
              <a:gd name="connsiteY251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376228 w 12250057"/>
              <a:gd name="connsiteY161" fmla="*/ 5152572 h 5544458"/>
              <a:gd name="connsiteX162" fmla="*/ 9274628 w 12250057"/>
              <a:gd name="connsiteY162" fmla="*/ 5196115 h 5544458"/>
              <a:gd name="connsiteX163" fmla="*/ 9202057 w 12250057"/>
              <a:gd name="connsiteY163" fmla="*/ 5225143 h 5544458"/>
              <a:gd name="connsiteX164" fmla="*/ 9158514 w 12250057"/>
              <a:gd name="connsiteY164" fmla="*/ 5239658 h 5544458"/>
              <a:gd name="connsiteX165" fmla="*/ 9114971 w 12250057"/>
              <a:gd name="connsiteY165" fmla="*/ 5268686 h 5544458"/>
              <a:gd name="connsiteX166" fmla="*/ 9071428 w 12250057"/>
              <a:gd name="connsiteY166" fmla="*/ 5355772 h 5544458"/>
              <a:gd name="connsiteX167" fmla="*/ 9027885 w 12250057"/>
              <a:gd name="connsiteY167" fmla="*/ 5370286 h 5544458"/>
              <a:gd name="connsiteX168" fmla="*/ 8984343 w 12250057"/>
              <a:gd name="connsiteY168" fmla="*/ 5399315 h 5544458"/>
              <a:gd name="connsiteX169" fmla="*/ 8723085 w 12250057"/>
              <a:gd name="connsiteY169" fmla="*/ 5399315 h 5544458"/>
              <a:gd name="connsiteX170" fmla="*/ 8592457 w 12250057"/>
              <a:gd name="connsiteY170" fmla="*/ 5399315 h 5544458"/>
              <a:gd name="connsiteX171" fmla="*/ 8577943 w 12250057"/>
              <a:gd name="connsiteY171" fmla="*/ 5355772 h 5544458"/>
              <a:gd name="connsiteX172" fmla="*/ 8534400 w 12250057"/>
              <a:gd name="connsiteY172" fmla="*/ 5370286 h 5544458"/>
              <a:gd name="connsiteX173" fmla="*/ 8490857 w 12250057"/>
              <a:gd name="connsiteY173" fmla="*/ 5355772 h 5544458"/>
              <a:gd name="connsiteX174" fmla="*/ 8418285 w 12250057"/>
              <a:gd name="connsiteY174" fmla="*/ 5341258 h 5544458"/>
              <a:gd name="connsiteX175" fmla="*/ 8403771 w 12250057"/>
              <a:gd name="connsiteY175" fmla="*/ 5297715 h 5544458"/>
              <a:gd name="connsiteX176" fmla="*/ 8287657 w 12250057"/>
              <a:gd name="connsiteY176" fmla="*/ 5326743 h 5544458"/>
              <a:gd name="connsiteX177" fmla="*/ 8229600 w 12250057"/>
              <a:gd name="connsiteY177" fmla="*/ 5312229 h 5544458"/>
              <a:gd name="connsiteX178" fmla="*/ 8186057 w 12250057"/>
              <a:gd name="connsiteY178" fmla="*/ 5297715 h 5544458"/>
              <a:gd name="connsiteX179" fmla="*/ 8142514 w 12250057"/>
              <a:gd name="connsiteY179" fmla="*/ 5312229 h 5544458"/>
              <a:gd name="connsiteX180" fmla="*/ 8026400 w 12250057"/>
              <a:gd name="connsiteY180" fmla="*/ 5326743 h 5544458"/>
              <a:gd name="connsiteX181" fmla="*/ 7982857 w 12250057"/>
              <a:gd name="connsiteY181" fmla="*/ 5355772 h 5544458"/>
              <a:gd name="connsiteX182" fmla="*/ 7765143 w 12250057"/>
              <a:gd name="connsiteY182" fmla="*/ 5413829 h 5544458"/>
              <a:gd name="connsiteX183" fmla="*/ 7532914 w 12250057"/>
              <a:gd name="connsiteY183" fmla="*/ 5399315 h 5544458"/>
              <a:gd name="connsiteX184" fmla="*/ 7445828 w 12250057"/>
              <a:gd name="connsiteY184" fmla="*/ 5355772 h 5544458"/>
              <a:gd name="connsiteX185" fmla="*/ 7402285 w 12250057"/>
              <a:gd name="connsiteY185" fmla="*/ 5341258 h 5544458"/>
              <a:gd name="connsiteX186" fmla="*/ 7358743 w 12250057"/>
              <a:gd name="connsiteY186" fmla="*/ 5312229 h 5544458"/>
              <a:gd name="connsiteX187" fmla="*/ 7228114 w 12250057"/>
              <a:gd name="connsiteY187" fmla="*/ 5268686 h 5544458"/>
              <a:gd name="connsiteX188" fmla="*/ 7112000 w 12250057"/>
              <a:gd name="connsiteY188" fmla="*/ 5283200 h 5544458"/>
              <a:gd name="connsiteX189" fmla="*/ 7024914 w 12250057"/>
              <a:gd name="connsiteY189" fmla="*/ 5297715 h 5544458"/>
              <a:gd name="connsiteX190" fmla="*/ 6894285 w 12250057"/>
              <a:gd name="connsiteY190" fmla="*/ 5355772 h 5544458"/>
              <a:gd name="connsiteX191" fmla="*/ 6807200 w 12250057"/>
              <a:gd name="connsiteY191" fmla="*/ 5341258 h 5544458"/>
              <a:gd name="connsiteX192" fmla="*/ 6589485 w 12250057"/>
              <a:gd name="connsiteY192" fmla="*/ 5312229 h 5544458"/>
              <a:gd name="connsiteX193" fmla="*/ 6574971 w 12250057"/>
              <a:gd name="connsiteY193" fmla="*/ 5268686 h 5544458"/>
              <a:gd name="connsiteX194" fmla="*/ 6545943 w 12250057"/>
              <a:gd name="connsiteY194" fmla="*/ 5312229 h 5544458"/>
              <a:gd name="connsiteX195" fmla="*/ 6415314 w 12250057"/>
              <a:gd name="connsiteY195" fmla="*/ 5297715 h 5544458"/>
              <a:gd name="connsiteX196" fmla="*/ 6371771 w 12250057"/>
              <a:gd name="connsiteY196" fmla="*/ 5268686 h 5544458"/>
              <a:gd name="connsiteX197" fmla="*/ 6328228 w 12250057"/>
              <a:gd name="connsiteY197" fmla="*/ 5312229 h 5544458"/>
              <a:gd name="connsiteX198" fmla="*/ 6284685 w 12250057"/>
              <a:gd name="connsiteY198" fmla="*/ 5326743 h 5544458"/>
              <a:gd name="connsiteX199" fmla="*/ 6241143 w 12250057"/>
              <a:gd name="connsiteY199" fmla="*/ 5225143 h 5544458"/>
              <a:gd name="connsiteX200" fmla="*/ 6197600 w 12250057"/>
              <a:gd name="connsiteY200" fmla="*/ 5210629 h 5544458"/>
              <a:gd name="connsiteX201" fmla="*/ 6139543 w 12250057"/>
              <a:gd name="connsiteY201" fmla="*/ 5181600 h 5544458"/>
              <a:gd name="connsiteX202" fmla="*/ 5965371 w 12250057"/>
              <a:gd name="connsiteY202" fmla="*/ 5181600 h 5544458"/>
              <a:gd name="connsiteX203" fmla="*/ 5921828 w 12250057"/>
              <a:gd name="connsiteY203" fmla="*/ 5196115 h 5544458"/>
              <a:gd name="connsiteX204" fmla="*/ 5849257 w 12250057"/>
              <a:gd name="connsiteY204" fmla="*/ 5225143 h 5544458"/>
              <a:gd name="connsiteX205" fmla="*/ 5805714 w 12250057"/>
              <a:gd name="connsiteY205" fmla="*/ 5239658 h 5544458"/>
              <a:gd name="connsiteX206" fmla="*/ 5762171 w 12250057"/>
              <a:gd name="connsiteY206" fmla="*/ 5268686 h 5544458"/>
              <a:gd name="connsiteX207" fmla="*/ 5675085 w 12250057"/>
              <a:gd name="connsiteY207" fmla="*/ 5283200 h 5544458"/>
              <a:gd name="connsiteX208" fmla="*/ 5486400 w 12250057"/>
              <a:gd name="connsiteY208" fmla="*/ 5326743 h 5544458"/>
              <a:gd name="connsiteX209" fmla="*/ 5413828 w 12250057"/>
              <a:gd name="connsiteY209" fmla="*/ 5355772 h 5544458"/>
              <a:gd name="connsiteX210" fmla="*/ 5036457 w 12250057"/>
              <a:gd name="connsiteY210" fmla="*/ 5486400 h 5544458"/>
              <a:gd name="connsiteX211" fmla="*/ 5021943 w 12250057"/>
              <a:gd name="connsiteY211" fmla="*/ 5529943 h 5544458"/>
              <a:gd name="connsiteX212" fmla="*/ 4978400 w 12250057"/>
              <a:gd name="connsiteY212" fmla="*/ 5515429 h 5544458"/>
              <a:gd name="connsiteX213" fmla="*/ 4891314 w 12250057"/>
              <a:gd name="connsiteY213" fmla="*/ 5471886 h 5544458"/>
              <a:gd name="connsiteX214" fmla="*/ 4789714 w 12250057"/>
              <a:gd name="connsiteY214" fmla="*/ 5428343 h 5544458"/>
              <a:gd name="connsiteX215" fmla="*/ 4702628 w 12250057"/>
              <a:gd name="connsiteY215" fmla="*/ 5413829 h 5544458"/>
              <a:gd name="connsiteX216" fmla="*/ 4615543 w 12250057"/>
              <a:gd name="connsiteY216" fmla="*/ 5399315 h 5544458"/>
              <a:gd name="connsiteX217" fmla="*/ 4572000 w 12250057"/>
              <a:gd name="connsiteY217" fmla="*/ 5384800 h 5544458"/>
              <a:gd name="connsiteX218" fmla="*/ 4354285 w 12250057"/>
              <a:gd name="connsiteY218" fmla="*/ 5355772 h 5544458"/>
              <a:gd name="connsiteX219" fmla="*/ 4325257 w 12250057"/>
              <a:gd name="connsiteY219" fmla="*/ 5312229 h 5544458"/>
              <a:gd name="connsiteX220" fmla="*/ 4310743 w 12250057"/>
              <a:gd name="connsiteY220" fmla="*/ 5268686 h 5544458"/>
              <a:gd name="connsiteX221" fmla="*/ 4107543 w 12250057"/>
              <a:gd name="connsiteY221" fmla="*/ 5254172 h 5544458"/>
              <a:gd name="connsiteX222" fmla="*/ 4049485 w 12250057"/>
              <a:gd name="connsiteY222" fmla="*/ 5152572 h 5544458"/>
              <a:gd name="connsiteX223" fmla="*/ 4005943 w 12250057"/>
              <a:gd name="connsiteY223" fmla="*/ 5181600 h 5544458"/>
              <a:gd name="connsiteX224" fmla="*/ 3614057 w 12250057"/>
              <a:gd name="connsiteY224" fmla="*/ 5239658 h 5544458"/>
              <a:gd name="connsiteX225" fmla="*/ 3526971 w 12250057"/>
              <a:gd name="connsiteY225" fmla="*/ 5268686 h 5544458"/>
              <a:gd name="connsiteX226" fmla="*/ 3454400 w 12250057"/>
              <a:gd name="connsiteY226" fmla="*/ 5283200 h 5544458"/>
              <a:gd name="connsiteX227" fmla="*/ 2061028 w 12250057"/>
              <a:gd name="connsiteY227" fmla="*/ 5312229 h 5544458"/>
              <a:gd name="connsiteX228" fmla="*/ 1886857 w 12250057"/>
              <a:gd name="connsiteY228" fmla="*/ 5355772 h 5544458"/>
              <a:gd name="connsiteX229" fmla="*/ 1828800 w 12250057"/>
              <a:gd name="connsiteY229" fmla="*/ 5370286 h 5544458"/>
              <a:gd name="connsiteX230" fmla="*/ 1712685 w 12250057"/>
              <a:gd name="connsiteY230" fmla="*/ 5355772 h 5544458"/>
              <a:gd name="connsiteX231" fmla="*/ 1611085 w 12250057"/>
              <a:gd name="connsiteY231" fmla="*/ 5283200 h 5544458"/>
              <a:gd name="connsiteX232" fmla="*/ 1567543 w 12250057"/>
              <a:gd name="connsiteY232" fmla="*/ 5312229 h 5544458"/>
              <a:gd name="connsiteX233" fmla="*/ 1451428 w 12250057"/>
              <a:gd name="connsiteY233" fmla="*/ 5268686 h 5544458"/>
              <a:gd name="connsiteX234" fmla="*/ 1436914 w 12250057"/>
              <a:gd name="connsiteY234" fmla="*/ 5312229 h 5544458"/>
              <a:gd name="connsiteX235" fmla="*/ 1277257 w 12250057"/>
              <a:gd name="connsiteY235" fmla="*/ 5312229 h 5544458"/>
              <a:gd name="connsiteX236" fmla="*/ 1088571 w 12250057"/>
              <a:gd name="connsiteY236" fmla="*/ 5355772 h 5544458"/>
              <a:gd name="connsiteX237" fmla="*/ 798285 w 12250057"/>
              <a:gd name="connsiteY237" fmla="*/ 5341258 h 5544458"/>
              <a:gd name="connsiteX238" fmla="*/ 711200 w 12250057"/>
              <a:gd name="connsiteY238" fmla="*/ 5297715 h 5544458"/>
              <a:gd name="connsiteX239" fmla="*/ 624114 w 12250057"/>
              <a:gd name="connsiteY239" fmla="*/ 5254172 h 5544458"/>
              <a:gd name="connsiteX240" fmla="*/ 406400 w 12250057"/>
              <a:gd name="connsiteY240" fmla="*/ 5225143 h 5544458"/>
              <a:gd name="connsiteX241" fmla="*/ 362857 w 12250057"/>
              <a:gd name="connsiteY241" fmla="*/ 5210629 h 5544458"/>
              <a:gd name="connsiteX242" fmla="*/ 232228 w 12250057"/>
              <a:gd name="connsiteY242" fmla="*/ 5239658 h 5544458"/>
              <a:gd name="connsiteX243" fmla="*/ 174171 w 12250057"/>
              <a:gd name="connsiteY243" fmla="*/ 5268686 h 5544458"/>
              <a:gd name="connsiteX244" fmla="*/ 130628 w 12250057"/>
              <a:gd name="connsiteY244" fmla="*/ 5283200 h 5544458"/>
              <a:gd name="connsiteX245" fmla="*/ 43543 w 12250057"/>
              <a:gd name="connsiteY245" fmla="*/ 5312229 h 5544458"/>
              <a:gd name="connsiteX246" fmla="*/ 0 w 12250057"/>
              <a:gd name="connsiteY246" fmla="*/ 5312229 h 5544458"/>
              <a:gd name="connsiteX247" fmla="*/ 0 w 12250057"/>
              <a:gd name="connsiteY247" fmla="*/ 217715 h 5544458"/>
              <a:gd name="connsiteX248" fmla="*/ 116114 w 12250057"/>
              <a:gd name="connsiteY248" fmla="*/ 261258 h 5544458"/>
              <a:gd name="connsiteX249" fmla="*/ 72571 w 12250057"/>
              <a:gd name="connsiteY249" fmla="*/ 217715 h 554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250057" h="5544458">
                <a:moveTo>
                  <a:pt x="72571" y="217715"/>
                </a:moveTo>
                <a:lnTo>
                  <a:pt x="72571" y="217715"/>
                </a:lnTo>
                <a:lnTo>
                  <a:pt x="188685" y="261258"/>
                </a:lnTo>
                <a:cubicBezTo>
                  <a:pt x="203063" y="266486"/>
                  <a:pt x="216929" y="275772"/>
                  <a:pt x="232228" y="275772"/>
                </a:cubicBezTo>
                <a:cubicBezTo>
                  <a:pt x="309789" y="275772"/>
                  <a:pt x="387047" y="266096"/>
                  <a:pt x="464457" y="261258"/>
                </a:cubicBezTo>
                <a:cubicBezTo>
                  <a:pt x="478971" y="266096"/>
                  <a:pt x="494316" y="268930"/>
                  <a:pt x="508000" y="275772"/>
                </a:cubicBezTo>
                <a:cubicBezTo>
                  <a:pt x="620556" y="332049"/>
                  <a:pt x="485631" y="282828"/>
                  <a:pt x="595085" y="319315"/>
                </a:cubicBezTo>
                <a:cubicBezTo>
                  <a:pt x="628530" y="313741"/>
                  <a:pt x="689984" y="308150"/>
                  <a:pt x="725714" y="290286"/>
                </a:cubicBezTo>
                <a:cubicBezTo>
                  <a:pt x="741316" y="282485"/>
                  <a:pt x="754743" y="270934"/>
                  <a:pt x="769257" y="261258"/>
                </a:cubicBezTo>
                <a:cubicBezTo>
                  <a:pt x="783771" y="266096"/>
                  <a:pt x="799116" y="268930"/>
                  <a:pt x="812800" y="275772"/>
                </a:cubicBezTo>
                <a:cubicBezTo>
                  <a:pt x="828402" y="283573"/>
                  <a:pt x="839136" y="301932"/>
                  <a:pt x="856343" y="304800"/>
                </a:cubicBezTo>
                <a:cubicBezTo>
                  <a:pt x="871434" y="307315"/>
                  <a:pt x="885371" y="295124"/>
                  <a:pt x="899885" y="290286"/>
                </a:cubicBezTo>
                <a:cubicBezTo>
                  <a:pt x="909561" y="275772"/>
                  <a:pt x="912486" y="252610"/>
                  <a:pt x="928914" y="246743"/>
                </a:cubicBezTo>
                <a:cubicBezTo>
                  <a:pt x="984343" y="226947"/>
                  <a:pt x="1045370" y="229258"/>
                  <a:pt x="1103085" y="217715"/>
                </a:cubicBezTo>
                <a:cubicBezTo>
                  <a:pt x="1118087" y="214715"/>
                  <a:pt x="1132944" y="210042"/>
                  <a:pt x="1146628" y="203200"/>
                </a:cubicBezTo>
                <a:cubicBezTo>
                  <a:pt x="1162230" y="195399"/>
                  <a:pt x="1173174" y="178094"/>
                  <a:pt x="1190171" y="174172"/>
                </a:cubicBezTo>
                <a:cubicBezTo>
                  <a:pt x="1237548" y="163239"/>
                  <a:pt x="1286933" y="164496"/>
                  <a:pt x="1335314" y="159658"/>
                </a:cubicBezTo>
                <a:cubicBezTo>
                  <a:pt x="1349828" y="149982"/>
                  <a:pt x="1361457" y="131872"/>
                  <a:pt x="1378857" y="130629"/>
                </a:cubicBezTo>
                <a:cubicBezTo>
                  <a:pt x="1721592" y="106147"/>
                  <a:pt x="1425746" y="173334"/>
                  <a:pt x="1596571" y="130629"/>
                </a:cubicBezTo>
                <a:cubicBezTo>
                  <a:pt x="1635912" y="138497"/>
                  <a:pt x="1684209" y="138577"/>
                  <a:pt x="1712685" y="174172"/>
                </a:cubicBezTo>
                <a:cubicBezTo>
                  <a:pt x="1768981" y="244543"/>
                  <a:pt x="1675743" y="200563"/>
                  <a:pt x="1770743" y="232229"/>
                </a:cubicBezTo>
                <a:cubicBezTo>
                  <a:pt x="1785257" y="241905"/>
                  <a:pt x="1796913" y="259679"/>
                  <a:pt x="1814285" y="261258"/>
                </a:cubicBezTo>
                <a:cubicBezTo>
                  <a:pt x="1901596" y="269195"/>
                  <a:pt x="1923398" y="250244"/>
                  <a:pt x="1988457" y="217715"/>
                </a:cubicBezTo>
                <a:cubicBezTo>
                  <a:pt x="2159877" y="236761"/>
                  <a:pt x="2127661" y="240953"/>
                  <a:pt x="2336800" y="217715"/>
                </a:cubicBezTo>
                <a:cubicBezTo>
                  <a:pt x="2352006" y="216025"/>
                  <a:pt x="2365829" y="208038"/>
                  <a:pt x="2380343" y="203200"/>
                </a:cubicBezTo>
                <a:cubicBezTo>
                  <a:pt x="2394857" y="208038"/>
                  <a:pt x="2408586" y="217715"/>
                  <a:pt x="2423885" y="217715"/>
                </a:cubicBezTo>
                <a:cubicBezTo>
                  <a:pt x="2460365" y="217715"/>
                  <a:pt x="2481620" y="188847"/>
                  <a:pt x="2510971" y="174172"/>
                </a:cubicBezTo>
                <a:cubicBezTo>
                  <a:pt x="2524655" y="167330"/>
                  <a:pt x="2540000" y="164496"/>
                  <a:pt x="2554514" y="159658"/>
                </a:cubicBezTo>
                <a:cubicBezTo>
                  <a:pt x="2564190" y="145144"/>
                  <a:pt x="2567347" y="122594"/>
                  <a:pt x="2583543" y="116115"/>
                </a:cubicBezTo>
                <a:cubicBezTo>
                  <a:pt x="2629077" y="97901"/>
                  <a:pt x="2634770" y="153682"/>
                  <a:pt x="2641600" y="174172"/>
                </a:cubicBezTo>
                <a:cubicBezTo>
                  <a:pt x="2656114" y="169334"/>
                  <a:pt x="2673196" y="169215"/>
                  <a:pt x="2685143" y="159658"/>
                </a:cubicBezTo>
                <a:cubicBezTo>
                  <a:pt x="2698764" y="148761"/>
                  <a:pt x="2697975" y="122594"/>
                  <a:pt x="2714171" y="116115"/>
                </a:cubicBezTo>
                <a:cubicBezTo>
                  <a:pt x="2728376" y="110433"/>
                  <a:pt x="2743200" y="125791"/>
                  <a:pt x="2757714" y="130629"/>
                </a:cubicBezTo>
                <a:cubicBezTo>
                  <a:pt x="2804217" y="270141"/>
                  <a:pt x="2748383" y="147712"/>
                  <a:pt x="3062514" y="188686"/>
                </a:cubicBezTo>
                <a:cubicBezTo>
                  <a:pt x="3079812" y="190942"/>
                  <a:pt x="3090455" y="209914"/>
                  <a:pt x="3106057" y="217715"/>
                </a:cubicBezTo>
                <a:cubicBezTo>
                  <a:pt x="3119741" y="224557"/>
                  <a:pt x="3135086" y="227391"/>
                  <a:pt x="3149600" y="232229"/>
                </a:cubicBezTo>
                <a:cubicBezTo>
                  <a:pt x="3274381" y="315417"/>
                  <a:pt x="3116510" y="215685"/>
                  <a:pt x="3236685" y="275772"/>
                </a:cubicBezTo>
                <a:cubicBezTo>
                  <a:pt x="3252287" y="283573"/>
                  <a:pt x="3264626" y="296999"/>
                  <a:pt x="3280228" y="304800"/>
                </a:cubicBezTo>
                <a:cubicBezTo>
                  <a:pt x="3293912" y="311642"/>
                  <a:pt x="3310087" y="312473"/>
                  <a:pt x="3323771" y="319315"/>
                </a:cubicBezTo>
                <a:cubicBezTo>
                  <a:pt x="3339373" y="327116"/>
                  <a:pt x="3350606" y="343331"/>
                  <a:pt x="3367314" y="348343"/>
                </a:cubicBezTo>
                <a:cubicBezTo>
                  <a:pt x="3400082" y="358173"/>
                  <a:pt x="3435047" y="358020"/>
                  <a:pt x="3468914" y="362858"/>
                </a:cubicBezTo>
                <a:cubicBezTo>
                  <a:pt x="3565676" y="358020"/>
                  <a:pt x="3662602" y="355774"/>
                  <a:pt x="3759200" y="348343"/>
                </a:cubicBezTo>
                <a:cubicBezTo>
                  <a:pt x="3788542" y="346086"/>
                  <a:pt x="3818097" y="342285"/>
                  <a:pt x="3846285" y="333829"/>
                </a:cubicBezTo>
                <a:cubicBezTo>
                  <a:pt x="4086648" y="261720"/>
                  <a:pt x="3700429" y="345582"/>
                  <a:pt x="3976914" y="290286"/>
                </a:cubicBezTo>
                <a:cubicBezTo>
                  <a:pt x="3996266" y="280610"/>
                  <a:pt x="4015084" y="269781"/>
                  <a:pt x="4034971" y="261258"/>
                </a:cubicBezTo>
                <a:cubicBezTo>
                  <a:pt x="4049033" y="255231"/>
                  <a:pt x="4064830" y="253585"/>
                  <a:pt x="4078514" y="246743"/>
                </a:cubicBezTo>
                <a:cubicBezTo>
                  <a:pt x="4094116" y="238942"/>
                  <a:pt x="4106455" y="225516"/>
                  <a:pt x="4122057" y="217715"/>
                </a:cubicBezTo>
                <a:cubicBezTo>
                  <a:pt x="4135741" y="210873"/>
                  <a:pt x="4151916" y="210042"/>
                  <a:pt x="4165600" y="203200"/>
                </a:cubicBezTo>
                <a:cubicBezTo>
                  <a:pt x="4278140" y="146930"/>
                  <a:pt x="4143245" y="196138"/>
                  <a:pt x="4252685" y="159658"/>
                </a:cubicBezTo>
                <a:cubicBezTo>
                  <a:pt x="4269807" y="148243"/>
                  <a:pt x="4314016" y="113253"/>
                  <a:pt x="4339771" y="116115"/>
                </a:cubicBezTo>
                <a:cubicBezTo>
                  <a:pt x="4375357" y="120069"/>
                  <a:pt x="4463343" y="162143"/>
                  <a:pt x="4499428" y="174172"/>
                </a:cubicBezTo>
                <a:cubicBezTo>
                  <a:pt x="4518352" y="180480"/>
                  <a:pt x="4538378" y="182954"/>
                  <a:pt x="4557485" y="188686"/>
                </a:cubicBezTo>
                <a:cubicBezTo>
                  <a:pt x="4586793" y="197479"/>
                  <a:pt x="4615542" y="208039"/>
                  <a:pt x="4644571" y="217715"/>
                </a:cubicBezTo>
                <a:cubicBezTo>
                  <a:pt x="4673600" y="212877"/>
                  <a:pt x="4703738" y="212506"/>
                  <a:pt x="4731657" y="203200"/>
                </a:cubicBezTo>
                <a:cubicBezTo>
                  <a:pt x="4748206" y="197684"/>
                  <a:pt x="4757828" y="175751"/>
                  <a:pt x="4775200" y="174172"/>
                </a:cubicBezTo>
                <a:cubicBezTo>
                  <a:pt x="4834550" y="168777"/>
                  <a:pt x="4968765" y="209318"/>
                  <a:pt x="5021943" y="217715"/>
                </a:cubicBezTo>
                <a:cubicBezTo>
                  <a:pt x="5069970" y="225298"/>
                  <a:pt x="5118704" y="227391"/>
                  <a:pt x="5167085" y="232229"/>
                </a:cubicBezTo>
                <a:cubicBezTo>
                  <a:pt x="5181599" y="241905"/>
                  <a:pt x="5195026" y="253457"/>
                  <a:pt x="5210628" y="261258"/>
                </a:cubicBezTo>
                <a:cubicBezTo>
                  <a:pt x="5330820" y="321354"/>
                  <a:pt x="5172917" y="221604"/>
                  <a:pt x="5297714" y="304800"/>
                </a:cubicBezTo>
                <a:cubicBezTo>
                  <a:pt x="5364657" y="405213"/>
                  <a:pt x="5298782" y="333829"/>
                  <a:pt x="5515428" y="333829"/>
                </a:cubicBezTo>
                <a:cubicBezTo>
                  <a:pt x="5568866" y="333829"/>
                  <a:pt x="5621679" y="346469"/>
                  <a:pt x="5675085" y="348343"/>
                </a:cubicBezTo>
                <a:cubicBezTo>
                  <a:pt x="5897553" y="356149"/>
                  <a:pt x="6120190" y="358020"/>
                  <a:pt x="6342743" y="362858"/>
                </a:cubicBezTo>
                <a:cubicBezTo>
                  <a:pt x="6526590" y="358020"/>
                  <a:pt x="6710592" y="357304"/>
                  <a:pt x="6894285" y="348343"/>
                </a:cubicBezTo>
                <a:cubicBezTo>
                  <a:pt x="6919894" y="347094"/>
                  <a:pt x="6978534" y="312236"/>
                  <a:pt x="6995885" y="304800"/>
                </a:cubicBezTo>
                <a:cubicBezTo>
                  <a:pt x="7009947" y="298773"/>
                  <a:pt x="7025744" y="297128"/>
                  <a:pt x="7039428" y="290286"/>
                </a:cubicBezTo>
                <a:cubicBezTo>
                  <a:pt x="7055030" y="282485"/>
                  <a:pt x="7067369" y="269059"/>
                  <a:pt x="7082971" y="261258"/>
                </a:cubicBezTo>
                <a:cubicBezTo>
                  <a:pt x="7096655" y="254416"/>
                  <a:pt x="7112830" y="253585"/>
                  <a:pt x="7126514" y="246743"/>
                </a:cubicBezTo>
                <a:cubicBezTo>
                  <a:pt x="7142116" y="238942"/>
                  <a:pt x="7154455" y="225516"/>
                  <a:pt x="7170057" y="217715"/>
                </a:cubicBezTo>
                <a:cubicBezTo>
                  <a:pt x="7183741" y="210873"/>
                  <a:pt x="7199916" y="210042"/>
                  <a:pt x="7213600" y="203200"/>
                </a:cubicBezTo>
                <a:cubicBezTo>
                  <a:pt x="7326140" y="146930"/>
                  <a:pt x="7191245" y="196138"/>
                  <a:pt x="7300685" y="159658"/>
                </a:cubicBezTo>
                <a:cubicBezTo>
                  <a:pt x="7315199" y="149982"/>
                  <a:pt x="7335756" y="145878"/>
                  <a:pt x="7344228" y="130629"/>
                </a:cubicBezTo>
                <a:cubicBezTo>
                  <a:pt x="7361333" y="99840"/>
                  <a:pt x="7343629" y="48076"/>
                  <a:pt x="7373257" y="29029"/>
                </a:cubicBezTo>
                <a:cubicBezTo>
                  <a:pt x="7422767" y="-2799"/>
                  <a:pt x="7489371" y="9676"/>
                  <a:pt x="7547428" y="0"/>
                </a:cubicBezTo>
                <a:cubicBezTo>
                  <a:pt x="7566780" y="4838"/>
                  <a:pt x="7587150" y="6657"/>
                  <a:pt x="7605485" y="14515"/>
                </a:cubicBezTo>
                <a:cubicBezTo>
                  <a:pt x="7621518" y="21387"/>
                  <a:pt x="7633426" y="35742"/>
                  <a:pt x="7649028" y="43543"/>
                </a:cubicBezTo>
                <a:cubicBezTo>
                  <a:pt x="7662712" y="50385"/>
                  <a:pt x="7678057" y="53220"/>
                  <a:pt x="7692571" y="58058"/>
                </a:cubicBezTo>
                <a:cubicBezTo>
                  <a:pt x="7797723" y="37027"/>
                  <a:pt x="7798526" y="29900"/>
                  <a:pt x="7939314" y="58058"/>
                </a:cubicBezTo>
                <a:cubicBezTo>
                  <a:pt x="7956419" y="61479"/>
                  <a:pt x="7968343" y="77410"/>
                  <a:pt x="7982857" y="87086"/>
                </a:cubicBezTo>
                <a:cubicBezTo>
                  <a:pt x="7987695" y="101600"/>
                  <a:pt x="7986553" y="119811"/>
                  <a:pt x="7997371" y="130629"/>
                </a:cubicBezTo>
                <a:cubicBezTo>
                  <a:pt x="8008189" y="141447"/>
                  <a:pt x="8027230" y="138301"/>
                  <a:pt x="8040914" y="145143"/>
                </a:cubicBezTo>
                <a:cubicBezTo>
                  <a:pt x="8153460" y="201416"/>
                  <a:pt x="8018554" y="152205"/>
                  <a:pt x="8128000" y="188686"/>
                </a:cubicBezTo>
                <a:cubicBezTo>
                  <a:pt x="8310598" y="310420"/>
                  <a:pt x="8063752" y="158022"/>
                  <a:pt x="8636000" y="203200"/>
                </a:cubicBezTo>
                <a:cubicBezTo>
                  <a:pt x="8670780" y="205946"/>
                  <a:pt x="8723085" y="261258"/>
                  <a:pt x="8723085" y="261258"/>
                </a:cubicBezTo>
                <a:cubicBezTo>
                  <a:pt x="8752115" y="251581"/>
                  <a:pt x="8781141" y="232228"/>
                  <a:pt x="8810171" y="261258"/>
                </a:cubicBezTo>
                <a:cubicBezTo>
                  <a:pt x="8820989" y="272076"/>
                  <a:pt x="8811955" y="296314"/>
                  <a:pt x="8824685" y="304800"/>
                </a:cubicBezTo>
                <a:cubicBezTo>
                  <a:pt x="8845212" y="318484"/>
                  <a:pt x="8873066" y="314477"/>
                  <a:pt x="8897257" y="319315"/>
                </a:cubicBezTo>
                <a:cubicBezTo>
                  <a:pt x="8911771" y="328991"/>
                  <a:pt x="8923390" y="347255"/>
                  <a:pt x="8940800" y="348343"/>
                </a:cubicBezTo>
                <a:cubicBezTo>
                  <a:pt x="9107475" y="358760"/>
                  <a:pt x="9087895" y="361556"/>
                  <a:pt x="9173028" y="304800"/>
                </a:cubicBezTo>
                <a:cubicBezTo>
                  <a:pt x="9197219" y="309638"/>
                  <a:pt x="9220930" y="319315"/>
                  <a:pt x="9245600" y="319315"/>
                </a:cubicBezTo>
                <a:cubicBezTo>
                  <a:pt x="9263821" y="319315"/>
                  <a:pt x="9326669" y="297129"/>
                  <a:pt x="9347200" y="290286"/>
                </a:cubicBezTo>
                <a:cubicBezTo>
                  <a:pt x="9361714" y="299962"/>
                  <a:pt x="9373536" y="316447"/>
                  <a:pt x="9390743" y="319315"/>
                </a:cubicBezTo>
                <a:cubicBezTo>
                  <a:pt x="9432805" y="326325"/>
                  <a:pt x="9446354" y="286697"/>
                  <a:pt x="9463314" y="261258"/>
                </a:cubicBezTo>
                <a:cubicBezTo>
                  <a:pt x="9482666" y="266096"/>
                  <a:pt x="9503036" y="267914"/>
                  <a:pt x="9521371" y="275772"/>
                </a:cubicBezTo>
                <a:cubicBezTo>
                  <a:pt x="9537405" y="282643"/>
                  <a:pt x="9549312" y="296999"/>
                  <a:pt x="9564914" y="304800"/>
                </a:cubicBezTo>
                <a:cubicBezTo>
                  <a:pt x="9578598" y="311642"/>
                  <a:pt x="9594773" y="312473"/>
                  <a:pt x="9608457" y="319315"/>
                </a:cubicBezTo>
                <a:cubicBezTo>
                  <a:pt x="9721003" y="375588"/>
                  <a:pt x="9586096" y="326374"/>
                  <a:pt x="9695543" y="362858"/>
                </a:cubicBezTo>
                <a:cubicBezTo>
                  <a:pt x="9710057" y="358020"/>
                  <a:pt x="9727138" y="357900"/>
                  <a:pt x="9739085" y="348343"/>
                </a:cubicBezTo>
                <a:cubicBezTo>
                  <a:pt x="9795216" y="303437"/>
                  <a:pt x="9737286" y="273972"/>
                  <a:pt x="9811657" y="348343"/>
                </a:cubicBezTo>
                <a:cubicBezTo>
                  <a:pt x="9817767" y="366674"/>
                  <a:pt x="9833556" y="426771"/>
                  <a:pt x="9855200" y="435429"/>
                </a:cubicBezTo>
                <a:cubicBezTo>
                  <a:pt x="9869405" y="441111"/>
                  <a:pt x="9884229" y="425753"/>
                  <a:pt x="9898743" y="420915"/>
                </a:cubicBezTo>
                <a:cubicBezTo>
                  <a:pt x="9913257" y="411239"/>
                  <a:pt x="9925079" y="394754"/>
                  <a:pt x="9942285" y="391886"/>
                </a:cubicBezTo>
                <a:cubicBezTo>
                  <a:pt x="10003756" y="381640"/>
                  <a:pt x="9977576" y="421484"/>
                  <a:pt x="10000343" y="449943"/>
                </a:cubicBezTo>
                <a:cubicBezTo>
                  <a:pt x="10011240" y="463564"/>
                  <a:pt x="10029371" y="469296"/>
                  <a:pt x="10043885" y="478972"/>
                </a:cubicBezTo>
                <a:cubicBezTo>
                  <a:pt x="10116457" y="474134"/>
                  <a:pt x="10189857" y="476415"/>
                  <a:pt x="10261600" y="464458"/>
                </a:cubicBezTo>
                <a:cubicBezTo>
                  <a:pt x="10326109" y="453707"/>
                  <a:pt x="10289015" y="421990"/>
                  <a:pt x="10334171" y="391886"/>
                </a:cubicBezTo>
                <a:cubicBezTo>
                  <a:pt x="10350769" y="380821"/>
                  <a:pt x="10372876" y="382210"/>
                  <a:pt x="10392228" y="377372"/>
                </a:cubicBezTo>
                <a:cubicBezTo>
                  <a:pt x="10482760" y="317017"/>
                  <a:pt x="10389175" y="362858"/>
                  <a:pt x="10479314" y="362858"/>
                </a:cubicBezTo>
                <a:cubicBezTo>
                  <a:pt x="10514339" y="362858"/>
                  <a:pt x="10561071" y="345281"/>
                  <a:pt x="10595428" y="333829"/>
                </a:cubicBezTo>
                <a:cubicBezTo>
                  <a:pt x="10600266" y="353181"/>
                  <a:pt x="10597482" y="376309"/>
                  <a:pt x="10609943" y="391886"/>
                </a:cubicBezTo>
                <a:cubicBezTo>
                  <a:pt x="10641295" y="431075"/>
                  <a:pt x="10673524" y="393041"/>
                  <a:pt x="10697028" y="377372"/>
                </a:cubicBezTo>
                <a:cubicBezTo>
                  <a:pt x="10774331" y="403139"/>
                  <a:pt x="10715014" y="399332"/>
                  <a:pt x="10769600" y="333829"/>
                </a:cubicBezTo>
                <a:cubicBezTo>
                  <a:pt x="10780767" y="320428"/>
                  <a:pt x="10798629" y="314476"/>
                  <a:pt x="10813143" y="304800"/>
                </a:cubicBezTo>
                <a:cubicBezTo>
                  <a:pt x="10817981" y="324153"/>
                  <a:pt x="10811698" y="350889"/>
                  <a:pt x="10827657" y="362858"/>
                </a:cubicBezTo>
                <a:cubicBezTo>
                  <a:pt x="10839897" y="372038"/>
                  <a:pt x="10855900" y="348343"/>
                  <a:pt x="10871200" y="348343"/>
                </a:cubicBezTo>
                <a:cubicBezTo>
                  <a:pt x="10900629" y="348343"/>
                  <a:pt x="10929257" y="358020"/>
                  <a:pt x="10958285" y="362858"/>
                </a:cubicBezTo>
                <a:cubicBezTo>
                  <a:pt x="10982476" y="358020"/>
                  <a:pt x="11006924" y="354326"/>
                  <a:pt x="11030857" y="348343"/>
                </a:cubicBezTo>
                <a:cubicBezTo>
                  <a:pt x="11045700" y="344632"/>
                  <a:pt x="11059177" y="335351"/>
                  <a:pt x="11074400" y="333829"/>
                </a:cubicBezTo>
                <a:cubicBezTo>
                  <a:pt x="11204736" y="320795"/>
                  <a:pt x="11335657" y="314476"/>
                  <a:pt x="11466285" y="304800"/>
                </a:cubicBezTo>
                <a:cubicBezTo>
                  <a:pt x="11561286" y="273134"/>
                  <a:pt x="11468045" y="317115"/>
                  <a:pt x="11524343" y="246743"/>
                </a:cubicBezTo>
                <a:cubicBezTo>
                  <a:pt x="11535240" y="233122"/>
                  <a:pt x="11553371" y="227391"/>
                  <a:pt x="11567885" y="217715"/>
                </a:cubicBezTo>
                <a:cubicBezTo>
                  <a:pt x="11592076" y="222553"/>
                  <a:pt x="11617358" y="223567"/>
                  <a:pt x="11640457" y="232229"/>
                </a:cubicBezTo>
                <a:cubicBezTo>
                  <a:pt x="11656790" y="238354"/>
                  <a:pt x="11668398" y="253457"/>
                  <a:pt x="11684000" y="261258"/>
                </a:cubicBezTo>
                <a:cubicBezTo>
                  <a:pt x="11697684" y="268100"/>
                  <a:pt x="11713029" y="270934"/>
                  <a:pt x="11727543" y="275772"/>
                </a:cubicBezTo>
                <a:cubicBezTo>
                  <a:pt x="11748076" y="268928"/>
                  <a:pt x="11810920" y="246743"/>
                  <a:pt x="11829143" y="246743"/>
                </a:cubicBezTo>
                <a:cubicBezTo>
                  <a:pt x="11858572" y="246743"/>
                  <a:pt x="11887200" y="256420"/>
                  <a:pt x="11916228" y="261258"/>
                </a:cubicBezTo>
                <a:cubicBezTo>
                  <a:pt x="11930742" y="256420"/>
                  <a:pt x="11947824" y="256301"/>
                  <a:pt x="11959771" y="246743"/>
                </a:cubicBezTo>
                <a:cubicBezTo>
                  <a:pt x="11973393" y="235846"/>
                  <a:pt x="11972603" y="209678"/>
                  <a:pt x="11988800" y="203200"/>
                </a:cubicBezTo>
                <a:cubicBezTo>
                  <a:pt x="12003005" y="197518"/>
                  <a:pt x="12017829" y="212877"/>
                  <a:pt x="12032343" y="217715"/>
                </a:cubicBezTo>
                <a:cubicBezTo>
                  <a:pt x="12063018" y="125687"/>
                  <a:pt x="12026233" y="197855"/>
                  <a:pt x="12075885" y="217715"/>
                </a:cubicBezTo>
                <a:cubicBezTo>
                  <a:pt x="12090090" y="223397"/>
                  <a:pt x="12104914" y="208038"/>
                  <a:pt x="12119428" y="203200"/>
                </a:cubicBezTo>
                <a:cubicBezTo>
                  <a:pt x="12147253" y="119731"/>
                  <a:pt x="12112328" y="177827"/>
                  <a:pt x="12177485" y="188686"/>
                </a:cubicBezTo>
                <a:cubicBezTo>
                  <a:pt x="12192576" y="191201"/>
                  <a:pt x="12206026" y="177172"/>
                  <a:pt x="12221028" y="174172"/>
                </a:cubicBezTo>
                <a:cubicBezTo>
                  <a:pt x="12230516" y="172274"/>
                  <a:pt x="12240381" y="174172"/>
                  <a:pt x="12250057" y="174172"/>
                </a:cubicBezTo>
                <a:lnTo>
                  <a:pt x="12250057" y="5268686"/>
                </a:lnTo>
                <a:lnTo>
                  <a:pt x="12148457" y="5196115"/>
                </a:lnTo>
                <a:cubicBezTo>
                  <a:pt x="12095238" y="5205791"/>
                  <a:pt x="12041691" y="5213809"/>
                  <a:pt x="11988800" y="5225143"/>
                </a:cubicBezTo>
                <a:cubicBezTo>
                  <a:pt x="11973840" y="5228349"/>
                  <a:pt x="11960557" y="5239658"/>
                  <a:pt x="11945257" y="5239658"/>
                </a:cubicBezTo>
                <a:cubicBezTo>
                  <a:pt x="11911046" y="5239658"/>
                  <a:pt x="11877524" y="5229981"/>
                  <a:pt x="11843657" y="5225143"/>
                </a:cubicBezTo>
                <a:cubicBezTo>
                  <a:pt x="11819466" y="5229981"/>
                  <a:pt x="11791612" y="5225974"/>
                  <a:pt x="11771085" y="5239658"/>
                </a:cubicBezTo>
                <a:cubicBezTo>
                  <a:pt x="11706577" y="5282663"/>
                  <a:pt x="11816241" y="5303090"/>
                  <a:pt x="11713028" y="5268686"/>
                </a:cubicBezTo>
                <a:cubicBezTo>
                  <a:pt x="11504884" y="5338066"/>
                  <a:pt x="11851018" y="5218447"/>
                  <a:pt x="11625943" y="5312229"/>
                </a:cubicBezTo>
                <a:cubicBezTo>
                  <a:pt x="11625919" y="5312239"/>
                  <a:pt x="11490484" y="5357382"/>
                  <a:pt x="11451771" y="5370286"/>
                </a:cubicBezTo>
                <a:cubicBezTo>
                  <a:pt x="11422742" y="5379962"/>
                  <a:pt x="11395206" y="5397135"/>
                  <a:pt x="11364685" y="5399315"/>
                </a:cubicBezTo>
                <a:lnTo>
                  <a:pt x="11161485" y="5413829"/>
                </a:lnTo>
                <a:cubicBezTo>
                  <a:pt x="11146971" y="5423505"/>
                  <a:pt x="11128840" y="5429237"/>
                  <a:pt x="11117943" y="5442858"/>
                </a:cubicBezTo>
                <a:cubicBezTo>
                  <a:pt x="11077202" y="5493784"/>
                  <a:pt x="11139330" y="5488693"/>
                  <a:pt x="11059885" y="5500915"/>
                </a:cubicBezTo>
                <a:cubicBezTo>
                  <a:pt x="10948971" y="5517979"/>
                  <a:pt x="10726057" y="5544458"/>
                  <a:pt x="10726057" y="5544458"/>
                </a:cubicBezTo>
                <a:cubicBezTo>
                  <a:pt x="10561562" y="5539620"/>
                  <a:pt x="10396932" y="5538161"/>
                  <a:pt x="10232571" y="5529943"/>
                </a:cubicBezTo>
                <a:cubicBezTo>
                  <a:pt x="10203179" y="5528473"/>
                  <a:pt x="10173877" y="5523172"/>
                  <a:pt x="10145485" y="5515429"/>
                </a:cubicBezTo>
                <a:cubicBezTo>
                  <a:pt x="10120349" y="5508574"/>
                  <a:pt x="10097309" y="5495548"/>
                  <a:pt x="10072914" y="5486400"/>
                </a:cubicBezTo>
                <a:cubicBezTo>
                  <a:pt x="10058589" y="5481028"/>
                  <a:pt x="10043055" y="5478728"/>
                  <a:pt x="10029371" y="5471886"/>
                </a:cubicBezTo>
                <a:cubicBezTo>
                  <a:pt x="10013769" y="5464085"/>
                  <a:pt x="10001430" y="5450659"/>
                  <a:pt x="9985828" y="5442858"/>
                </a:cubicBezTo>
                <a:cubicBezTo>
                  <a:pt x="9865651" y="5382769"/>
                  <a:pt x="10023522" y="5482501"/>
                  <a:pt x="9898743" y="5399315"/>
                </a:cubicBezTo>
                <a:cubicBezTo>
                  <a:pt x="9893905" y="5413829"/>
                  <a:pt x="9898939" y="5438655"/>
                  <a:pt x="9884228" y="5442858"/>
                </a:cubicBezTo>
                <a:cubicBezTo>
                  <a:pt x="9778744" y="5472996"/>
                  <a:pt x="9822336" y="5416499"/>
                  <a:pt x="9753600" y="5399315"/>
                </a:cubicBezTo>
                <a:cubicBezTo>
                  <a:pt x="9711097" y="5388689"/>
                  <a:pt x="9666514" y="5389638"/>
                  <a:pt x="9622971" y="5384800"/>
                </a:cubicBezTo>
                <a:cubicBezTo>
                  <a:pt x="9613295" y="5370286"/>
                  <a:pt x="9601744" y="5356860"/>
                  <a:pt x="9593943" y="5341258"/>
                </a:cubicBezTo>
                <a:cubicBezTo>
                  <a:pt x="9587101" y="5327574"/>
                  <a:pt x="9588986" y="5309662"/>
                  <a:pt x="9579428" y="5297715"/>
                </a:cubicBezTo>
                <a:cubicBezTo>
                  <a:pt x="9568531" y="5284093"/>
                  <a:pt x="9550399" y="5278362"/>
                  <a:pt x="9535885" y="5268686"/>
                </a:cubicBezTo>
                <a:cubicBezTo>
                  <a:pt x="9452686" y="5143884"/>
                  <a:pt x="9552442" y="5301796"/>
                  <a:pt x="9492343" y="5181600"/>
                </a:cubicBezTo>
                <a:cubicBezTo>
                  <a:pt x="9484542" y="5165998"/>
                  <a:pt x="9472990" y="5152572"/>
                  <a:pt x="9463314" y="5138058"/>
                </a:cubicBezTo>
                <a:cubicBezTo>
                  <a:pt x="9443962" y="5133220"/>
                  <a:pt x="9407676" y="5142896"/>
                  <a:pt x="9376228" y="5152572"/>
                </a:cubicBezTo>
                <a:cubicBezTo>
                  <a:pt x="9344780" y="5162248"/>
                  <a:pt x="9324592" y="5179460"/>
                  <a:pt x="9274628" y="5196115"/>
                </a:cubicBezTo>
                <a:cubicBezTo>
                  <a:pt x="9249911" y="5204354"/>
                  <a:pt x="9226452" y="5215995"/>
                  <a:pt x="9202057" y="5225143"/>
                </a:cubicBezTo>
                <a:cubicBezTo>
                  <a:pt x="9187732" y="5230515"/>
                  <a:pt x="9172198" y="5232816"/>
                  <a:pt x="9158514" y="5239658"/>
                </a:cubicBezTo>
                <a:cubicBezTo>
                  <a:pt x="9142912" y="5247459"/>
                  <a:pt x="9129485" y="5259010"/>
                  <a:pt x="9114971" y="5268686"/>
                </a:cubicBezTo>
                <a:cubicBezTo>
                  <a:pt x="9105410" y="5297371"/>
                  <a:pt x="9097007" y="5335309"/>
                  <a:pt x="9071428" y="5355772"/>
                </a:cubicBezTo>
                <a:cubicBezTo>
                  <a:pt x="9059481" y="5365329"/>
                  <a:pt x="9042399" y="5365448"/>
                  <a:pt x="9027885" y="5370286"/>
                </a:cubicBezTo>
                <a:cubicBezTo>
                  <a:pt x="9013371" y="5379962"/>
                  <a:pt x="8999945" y="5391514"/>
                  <a:pt x="8984343" y="5399315"/>
                </a:cubicBezTo>
                <a:cubicBezTo>
                  <a:pt x="8904903" y="5439035"/>
                  <a:pt x="8798693" y="5404355"/>
                  <a:pt x="8723085" y="5399315"/>
                </a:cubicBezTo>
                <a:cubicBezTo>
                  <a:pt x="8699457" y="5403253"/>
                  <a:pt x="8623083" y="5429941"/>
                  <a:pt x="8592457" y="5399315"/>
                </a:cubicBezTo>
                <a:cubicBezTo>
                  <a:pt x="8581639" y="5388497"/>
                  <a:pt x="8582781" y="5370286"/>
                  <a:pt x="8577943" y="5355772"/>
                </a:cubicBezTo>
                <a:cubicBezTo>
                  <a:pt x="8563429" y="5360610"/>
                  <a:pt x="8549699" y="5370286"/>
                  <a:pt x="8534400" y="5370286"/>
                </a:cubicBezTo>
                <a:cubicBezTo>
                  <a:pt x="8519101" y="5370286"/>
                  <a:pt x="8505700" y="5359483"/>
                  <a:pt x="8490857" y="5355772"/>
                </a:cubicBezTo>
                <a:cubicBezTo>
                  <a:pt x="8466924" y="5349789"/>
                  <a:pt x="8442476" y="5346096"/>
                  <a:pt x="8418285" y="5341258"/>
                </a:cubicBezTo>
                <a:cubicBezTo>
                  <a:pt x="8413447" y="5326744"/>
                  <a:pt x="8418285" y="5302553"/>
                  <a:pt x="8403771" y="5297715"/>
                </a:cubicBezTo>
                <a:cubicBezTo>
                  <a:pt x="8386257" y="5291877"/>
                  <a:pt x="8311154" y="5318911"/>
                  <a:pt x="8287657" y="5326743"/>
                </a:cubicBezTo>
                <a:cubicBezTo>
                  <a:pt x="8203978" y="5382530"/>
                  <a:pt x="8273667" y="5356296"/>
                  <a:pt x="8229600" y="5312229"/>
                </a:cubicBezTo>
                <a:cubicBezTo>
                  <a:pt x="8218782" y="5301411"/>
                  <a:pt x="8200571" y="5302553"/>
                  <a:pt x="8186057" y="5297715"/>
                </a:cubicBezTo>
                <a:cubicBezTo>
                  <a:pt x="8171543" y="5302553"/>
                  <a:pt x="8157567" y="5309492"/>
                  <a:pt x="8142514" y="5312229"/>
                </a:cubicBezTo>
                <a:cubicBezTo>
                  <a:pt x="8104137" y="5319206"/>
                  <a:pt x="8064031" y="5316480"/>
                  <a:pt x="8026400" y="5326743"/>
                </a:cubicBezTo>
                <a:cubicBezTo>
                  <a:pt x="8009571" y="5331333"/>
                  <a:pt x="7998959" y="5349063"/>
                  <a:pt x="7982857" y="5355772"/>
                </a:cubicBezTo>
                <a:cubicBezTo>
                  <a:pt x="7877159" y="5399813"/>
                  <a:pt x="7863616" y="5397417"/>
                  <a:pt x="7765143" y="5413829"/>
                </a:cubicBezTo>
                <a:cubicBezTo>
                  <a:pt x="7687733" y="5408991"/>
                  <a:pt x="7610049" y="5407435"/>
                  <a:pt x="7532914" y="5399315"/>
                </a:cubicBezTo>
                <a:cubicBezTo>
                  <a:pt x="7486706" y="5394451"/>
                  <a:pt x="7486271" y="5375993"/>
                  <a:pt x="7445828" y="5355772"/>
                </a:cubicBezTo>
                <a:cubicBezTo>
                  <a:pt x="7432144" y="5348930"/>
                  <a:pt x="7416799" y="5346096"/>
                  <a:pt x="7402285" y="5341258"/>
                </a:cubicBezTo>
                <a:cubicBezTo>
                  <a:pt x="7387771" y="5331582"/>
                  <a:pt x="7374845" y="5318938"/>
                  <a:pt x="7358743" y="5312229"/>
                </a:cubicBezTo>
                <a:cubicBezTo>
                  <a:pt x="7316375" y="5294576"/>
                  <a:pt x="7228114" y="5268686"/>
                  <a:pt x="7228114" y="5268686"/>
                </a:cubicBezTo>
                <a:cubicBezTo>
                  <a:pt x="7189409" y="5273524"/>
                  <a:pt x="7149631" y="5272937"/>
                  <a:pt x="7112000" y="5283200"/>
                </a:cubicBezTo>
                <a:cubicBezTo>
                  <a:pt x="7019149" y="5308523"/>
                  <a:pt x="7117087" y="5328439"/>
                  <a:pt x="7024914" y="5297715"/>
                </a:cubicBezTo>
                <a:cubicBezTo>
                  <a:pt x="6921279" y="5332259"/>
                  <a:pt x="6963288" y="5309770"/>
                  <a:pt x="6894285" y="5355772"/>
                </a:cubicBezTo>
                <a:cubicBezTo>
                  <a:pt x="6865257" y="5350934"/>
                  <a:pt x="6836629" y="5341258"/>
                  <a:pt x="6807200" y="5341258"/>
                </a:cubicBezTo>
                <a:cubicBezTo>
                  <a:pt x="6590553" y="5341258"/>
                  <a:pt x="6656428" y="5412642"/>
                  <a:pt x="6589485" y="5312229"/>
                </a:cubicBezTo>
                <a:cubicBezTo>
                  <a:pt x="6584647" y="5297715"/>
                  <a:pt x="6590270" y="5268686"/>
                  <a:pt x="6574971" y="5268686"/>
                </a:cubicBezTo>
                <a:cubicBezTo>
                  <a:pt x="6557527" y="5268686"/>
                  <a:pt x="6563106" y="5309108"/>
                  <a:pt x="6545943" y="5312229"/>
                </a:cubicBezTo>
                <a:cubicBezTo>
                  <a:pt x="6502839" y="5320066"/>
                  <a:pt x="6458857" y="5302553"/>
                  <a:pt x="6415314" y="5297715"/>
                </a:cubicBezTo>
                <a:cubicBezTo>
                  <a:pt x="6400800" y="5288039"/>
                  <a:pt x="6388978" y="5265818"/>
                  <a:pt x="6371771" y="5268686"/>
                </a:cubicBezTo>
                <a:cubicBezTo>
                  <a:pt x="6351524" y="5272060"/>
                  <a:pt x="6345307" y="5300843"/>
                  <a:pt x="6328228" y="5312229"/>
                </a:cubicBezTo>
                <a:cubicBezTo>
                  <a:pt x="6315498" y="5320716"/>
                  <a:pt x="6299199" y="5321905"/>
                  <a:pt x="6284685" y="5326743"/>
                </a:cubicBezTo>
                <a:cubicBezTo>
                  <a:pt x="6275970" y="5291882"/>
                  <a:pt x="6272465" y="5250201"/>
                  <a:pt x="6241143" y="5225143"/>
                </a:cubicBezTo>
                <a:cubicBezTo>
                  <a:pt x="6229196" y="5215586"/>
                  <a:pt x="6211662" y="5216656"/>
                  <a:pt x="6197600" y="5210629"/>
                </a:cubicBezTo>
                <a:cubicBezTo>
                  <a:pt x="6177713" y="5202106"/>
                  <a:pt x="6172377" y="5160543"/>
                  <a:pt x="6139543" y="5181600"/>
                </a:cubicBezTo>
                <a:cubicBezTo>
                  <a:pt x="6057975" y="5233912"/>
                  <a:pt x="6001657" y="5179181"/>
                  <a:pt x="5965371" y="5181600"/>
                </a:cubicBezTo>
                <a:cubicBezTo>
                  <a:pt x="5954553" y="5192418"/>
                  <a:pt x="5936153" y="5190743"/>
                  <a:pt x="5921828" y="5196115"/>
                </a:cubicBezTo>
                <a:cubicBezTo>
                  <a:pt x="5897433" y="5205263"/>
                  <a:pt x="5873652" y="5215995"/>
                  <a:pt x="5849257" y="5225143"/>
                </a:cubicBezTo>
                <a:cubicBezTo>
                  <a:pt x="5834932" y="5230515"/>
                  <a:pt x="5819398" y="5232816"/>
                  <a:pt x="5805714" y="5239658"/>
                </a:cubicBezTo>
                <a:cubicBezTo>
                  <a:pt x="5790112" y="5247459"/>
                  <a:pt x="5778720" y="5263170"/>
                  <a:pt x="5762171" y="5268686"/>
                </a:cubicBezTo>
                <a:cubicBezTo>
                  <a:pt x="5734252" y="5277992"/>
                  <a:pt x="5703760" y="5276583"/>
                  <a:pt x="5675085" y="5283200"/>
                </a:cubicBezTo>
                <a:cubicBezTo>
                  <a:pt x="5433845" y="5338871"/>
                  <a:pt x="5701258" y="5290934"/>
                  <a:pt x="5486400" y="5326743"/>
                </a:cubicBezTo>
                <a:cubicBezTo>
                  <a:pt x="5462209" y="5336419"/>
                  <a:pt x="5488819" y="5329163"/>
                  <a:pt x="5413828" y="5355772"/>
                </a:cubicBezTo>
                <a:cubicBezTo>
                  <a:pt x="5338838" y="5382382"/>
                  <a:pt x="5101771" y="5457372"/>
                  <a:pt x="5036457" y="5486400"/>
                </a:cubicBezTo>
                <a:cubicBezTo>
                  <a:pt x="4971143" y="5515428"/>
                  <a:pt x="5035627" y="5523101"/>
                  <a:pt x="5021943" y="5529943"/>
                </a:cubicBezTo>
                <a:cubicBezTo>
                  <a:pt x="5008259" y="5536785"/>
                  <a:pt x="4992914" y="5520267"/>
                  <a:pt x="4978400" y="5515429"/>
                </a:cubicBezTo>
                <a:cubicBezTo>
                  <a:pt x="4853621" y="5432242"/>
                  <a:pt x="5011490" y="5531972"/>
                  <a:pt x="4891314" y="5471886"/>
                </a:cubicBezTo>
                <a:cubicBezTo>
                  <a:pt x="4791076" y="5421768"/>
                  <a:pt x="4910547" y="5458553"/>
                  <a:pt x="4789714" y="5428343"/>
                </a:cubicBezTo>
                <a:cubicBezTo>
                  <a:pt x="4699184" y="5367991"/>
                  <a:pt x="4792766" y="5413829"/>
                  <a:pt x="4702628" y="5413829"/>
                </a:cubicBezTo>
                <a:cubicBezTo>
                  <a:pt x="4673199" y="5413829"/>
                  <a:pt x="4644571" y="5404153"/>
                  <a:pt x="4615543" y="5399315"/>
                </a:cubicBezTo>
                <a:cubicBezTo>
                  <a:pt x="4601029" y="5394477"/>
                  <a:pt x="4587091" y="5387315"/>
                  <a:pt x="4572000" y="5384800"/>
                </a:cubicBezTo>
                <a:cubicBezTo>
                  <a:pt x="4499782" y="5372764"/>
                  <a:pt x="4424524" y="5376430"/>
                  <a:pt x="4354285" y="5355772"/>
                </a:cubicBezTo>
                <a:cubicBezTo>
                  <a:pt x="4337550" y="5350850"/>
                  <a:pt x="4333058" y="5327831"/>
                  <a:pt x="4325257" y="5312229"/>
                </a:cubicBezTo>
                <a:cubicBezTo>
                  <a:pt x="4318415" y="5298545"/>
                  <a:pt x="4325526" y="5272628"/>
                  <a:pt x="4310743" y="5268686"/>
                </a:cubicBezTo>
                <a:cubicBezTo>
                  <a:pt x="4245130" y="5251189"/>
                  <a:pt x="4175276" y="5259010"/>
                  <a:pt x="4107543" y="5254172"/>
                </a:cubicBezTo>
                <a:cubicBezTo>
                  <a:pt x="4064000" y="5234820"/>
                  <a:pt x="4066418" y="5164667"/>
                  <a:pt x="4049485" y="5152572"/>
                </a:cubicBezTo>
                <a:cubicBezTo>
                  <a:pt x="4034971" y="5162248"/>
                  <a:pt x="4022750" y="5176931"/>
                  <a:pt x="4005943" y="5181600"/>
                </a:cubicBezTo>
                <a:cubicBezTo>
                  <a:pt x="3841039" y="5227406"/>
                  <a:pt x="3775440" y="5226209"/>
                  <a:pt x="3614057" y="5239658"/>
                </a:cubicBezTo>
                <a:cubicBezTo>
                  <a:pt x="3585028" y="5249334"/>
                  <a:pt x="3556492" y="5260635"/>
                  <a:pt x="3526971" y="5268686"/>
                </a:cubicBezTo>
                <a:cubicBezTo>
                  <a:pt x="3503171" y="5275177"/>
                  <a:pt x="3479059" y="5282468"/>
                  <a:pt x="3454400" y="5283200"/>
                </a:cubicBezTo>
                <a:lnTo>
                  <a:pt x="2061028" y="5312229"/>
                </a:lnTo>
                <a:lnTo>
                  <a:pt x="1886857" y="5355772"/>
                </a:lnTo>
                <a:lnTo>
                  <a:pt x="1828800" y="5370286"/>
                </a:lnTo>
                <a:lnTo>
                  <a:pt x="1712685" y="5355772"/>
                </a:lnTo>
                <a:cubicBezTo>
                  <a:pt x="1676399" y="5341258"/>
                  <a:pt x="1635275" y="5290457"/>
                  <a:pt x="1611085" y="5283200"/>
                </a:cubicBezTo>
                <a:cubicBezTo>
                  <a:pt x="1586895" y="5275943"/>
                  <a:pt x="1584852" y="5310065"/>
                  <a:pt x="1567543" y="5312229"/>
                </a:cubicBezTo>
                <a:cubicBezTo>
                  <a:pt x="1514680" y="5318837"/>
                  <a:pt x="1489466" y="5294045"/>
                  <a:pt x="1451428" y="5268686"/>
                </a:cubicBezTo>
                <a:cubicBezTo>
                  <a:pt x="1446590" y="5283200"/>
                  <a:pt x="1447732" y="5301411"/>
                  <a:pt x="1436914" y="5312229"/>
                </a:cubicBezTo>
                <a:cubicBezTo>
                  <a:pt x="1404099" y="5345044"/>
                  <a:pt x="1286859" y="5313429"/>
                  <a:pt x="1277257" y="5312229"/>
                </a:cubicBezTo>
                <a:cubicBezTo>
                  <a:pt x="1234404" y="5322942"/>
                  <a:pt x="1107913" y="5355105"/>
                  <a:pt x="1088571" y="5355772"/>
                </a:cubicBezTo>
                <a:cubicBezTo>
                  <a:pt x="991746" y="5359111"/>
                  <a:pt x="895047" y="5346096"/>
                  <a:pt x="798285" y="5341258"/>
                </a:cubicBezTo>
                <a:cubicBezTo>
                  <a:pt x="673505" y="5258069"/>
                  <a:pt x="831378" y="5357804"/>
                  <a:pt x="711200" y="5297715"/>
                </a:cubicBezTo>
                <a:cubicBezTo>
                  <a:pt x="661046" y="5272638"/>
                  <a:pt x="678840" y="5263293"/>
                  <a:pt x="624114" y="5254172"/>
                </a:cubicBezTo>
                <a:cubicBezTo>
                  <a:pt x="551897" y="5242136"/>
                  <a:pt x="478971" y="5234819"/>
                  <a:pt x="406400" y="5225143"/>
                </a:cubicBezTo>
                <a:cubicBezTo>
                  <a:pt x="391886" y="5220305"/>
                  <a:pt x="378156" y="5210629"/>
                  <a:pt x="362857" y="5210629"/>
                </a:cubicBezTo>
                <a:cubicBezTo>
                  <a:pt x="330956" y="5210629"/>
                  <a:pt x="267155" y="5224689"/>
                  <a:pt x="232228" y="5239658"/>
                </a:cubicBezTo>
                <a:cubicBezTo>
                  <a:pt x="212341" y="5248181"/>
                  <a:pt x="194058" y="5260163"/>
                  <a:pt x="174171" y="5268686"/>
                </a:cubicBezTo>
                <a:cubicBezTo>
                  <a:pt x="160109" y="5274713"/>
                  <a:pt x="145142" y="5278362"/>
                  <a:pt x="130628" y="5283200"/>
                </a:cubicBezTo>
                <a:cubicBezTo>
                  <a:pt x="75009" y="5320280"/>
                  <a:pt x="104529" y="5312229"/>
                  <a:pt x="43543" y="5312229"/>
                </a:cubicBezTo>
                <a:lnTo>
                  <a:pt x="0" y="5312229"/>
                </a:lnTo>
                <a:lnTo>
                  <a:pt x="0" y="217715"/>
                </a:lnTo>
                <a:lnTo>
                  <a:pt x="116114" y="261258"/>
                </a:lnTo>
                <a:lnTo>
                  <a:pt x="72571" y="217715"/>
                </a:lnTo>
                <a:close/>
              </a:path>
            </a:pathLst>
          </a:custGeom>
          <a:pattFill prst="dotGrid">
            <a:fgClr>
              <a:srgbClr val="400943"/>
            </a:fgClr>
            <a:bgClr>
              <a:srgbClr val="4F0D63"/>
            </a:bgClr>
          </a:pattFill>
          <a:ln>
            <a:noFill/>
          </a:ln>
          <a:effectLst>
            <a:innerShdw blurRad="63500" dist="381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D05B50B-795A-437F-A848-FA70C8F7282D}"/>
              </a:ext>
            </a:extLst>
          </p:cNvPr>
          <p:cNvGrpSpPr/>
          <p:nvPr/>
        </p:nvGrpSpPr>
        <p:grpSpPr>
          <a:xfrm>
            <a:off x="87084" y="1625983"/>
            <a:ext cx="2155211" cy="2192370"/>
            <a:chOff x="3990975" y="1238250"/>
            <a:chExt cx="3867150" cy="3933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C4B3D22-52B5-4E43-9011-0044689CB5A7}"/>
                </a:ext>
              </a:extLst>
            </p:cNvPr>
            <p:cNvSpPr/>
            <p:nvPr/>
          </p:nvSpPr>
          <p:spPr>
            <a:xfrm>
              <a:off x="3990975" y="1238250"/>
              <a:ext cx="3867150" cy="3933825"/>
            </a:xfrm>
            <a:custGeom>
              <a:avLst/>
              <a:gdLst>
                <a:gd name="connsiteX0" fmla="*/ 2295525 w 3867150"/>
                <a:gd name="connsiteY0" fmla="*/ 0 h 3933825"/>
                <a:gd name="connsiteX1" fmla="*/ 1847850 w 3867150"/>
                <a:gd name="connsiteY1" fmla="*/ 47625 h 3933825"/>
                <a:gd name="connsiteX2" fmla="*/ 1628775 w 3867150"/>
                <a:gd name="connsiteY2" fmla="*/ 209550 h 3933825"/>
                <a:gd name="connsiteX3" fmla="*/ 1247775 w 3867150"/>
                <a:gd name="connsiteY3" fmla="*/ 323850 h 3933825"/>
                <a:gd name="connsiteX4" fmla="*/ 971550 w 3867150"/>
                <a:gd name="connsiteY4" fmla="*/ 866775 h 3933825"/>
                <a:gd name="connsiteX5" fmla="*/ 400050 w 3867150"/>
                <a:gd name="connsiteY5" fmla="*/ 1238250 h 3933825"/>
                <a:gd name="connsiteX6" fmla="*/ 0 w 3867150"/>
                <a:gd name="connsiteY6" fmla="*/ 1838325 h 3933825"/>
                <a:gd name="connsiteX7" fmla="*/ 180975 w 3867150"/>
                <a:gd name="connsiteY7" fmla="*/ 2057400 h 3933825"/>
                <a:gd name="connsiteX8" fmla="*/ 628650 w 3867150"/>
                <a:gd name="connsiteY8" fmla="*/ 2314575 h 3933825"/>
                <a:gd name="connsiteX9" fmla="*/ 885825 w 3867150"/>
                <a:gd name="connsiteY9" fmla="*/ 2409825 h 3933825"/>
                <a:gd name="connsiteX10" fmla="*/ 876300 w 3867150"/>
                <a:gd name="connsiteY10" fmla="*/ 3686175 h 3933825"/>
                <a:gd name="connsiteX11" fmla="*/ 1266825 w 3867150"/>
                <a:gd name="connsiteY11" fmla="*/ 3933825 h 3933825"/>
                <a:gd name="connsiteX12" fmla="*/ 3067050 w 3867150"/>
                <a:gd name="connsiteY12" fmla="*/ 3933825 h 3933825"/>
                <a:gd name="connsiteX13" fmla="*/ 3057525 w 3867150"/>
                <a:gd name="connsiteY13" fmla="*/ 3676650 h 3933825"/>
                <a:gd name="connsiteX14" fmla="*/ 2990850 w 3867150"/>
                <a:gd name="connsiteY14" fmla="*/ 3562350 h 3933825"/>
                <a:gd name="connsiteX15" fmla="*/ 3095625 w 3867150"/>
                <a:gd name="connsiteY15" fmla="*/ 2562225 h 3933825"/>
                <a:gd name="connsiteX16" fmla="*/ 3543300 w 3867150"/>
                <a:gd name="connsiteY16" fmla="*/ 2457450 h 3933825"/>
                <a:gd name="connsiteX17" fmla="*/ 3752850 w 3867150"/>
                <a:gd name="connsiteY17" fmla="*/ 2295525 h 3933825"/>
                <a:gd name="connsiteX18" fmla="*/ 3867150 w 3867150"/>
                <a:gd name="connsiteY18" fmla="*/ 1962150 h 3933825"/>
                <a:gd name="connsiteX19" fmla="*/ 3629025 w 3867150"/>
                <a:gd name="connsiteY19" fmla="*/ 1371600 h 3933825"/>
                <a:gd name="connsiteX20" fmla="*/ 3171825 w 3867150"/>
                <a:gd name="connsiteY20" fmla="*/ 971550 h 3933825"/>
                <a:gd name="connsiteX21" fmla="*/ 2962275 w 3867150"/>
                <a:gd name="connsiteY21" fmla="*/ 361950 h 3933825"/>
                <a:gd name="connsiteX22" fmla="*/ 2600325 w 3867150"/>
                <a:gd name="connsiteY22" fmla="*/ 161925 h 3933825"/>
                <a:gd name="connsiteX23" fmla="*/ 2295525 w 3867150"/>
                <a:gd name="connsiteY23" fmla="*/ 0 h 39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67150" h="3933825">
                  <a:moveTo>
                    <a:pt x="2295525" y="0"/>
                  </a:moveTo>
                  <a:lnTo>
                    <a:pt x="1847850" y="47625"/>
                  </a:lnTo>
                  <a:lnTo>
                    <a:pt x="1628775" y="209550"/>
                  </a:lnTo>
                  <a:lnTo>
                    <a:pt x="1247775" y="323850"/>
                  </a:lnTo>
                  <a:lnTo>
                    <a:pt x="971550" y="866775"/>
                  </a:lnTo>
                  <a:lnTo>
                    <a:pt x="400050" y="1238250"/>
                  </a:lnTo>
                  <a:lnTo>
                    <a:pt x="0" y="1838325"/>
                  </a:lnTo>
                  <a:lnTo>
                    <a:pt x="180975" y="2057400"/>
                  </a:lnTo>
                  <a:lnTo>
                    <a:pt x="628650" y="2314575"/>
                  </a:lnTo>
                  <a:lnTo>
                    <a:pt x="885825" y="2409825"/>
                  </a:lnTo>
                  <a:lnTo>
                    <a:pt x="876300" y="3686175"/>
                  </a:lnTo>
                  <a:lnTo>
                    <a:pt x="1266825" y="3933825"/>
                  </a:lnTo>
                  <a:lnTo>
                    <a:pt x="3067050" y="3933825"/>
                  </a:lnTo>
                  <a:lnTo>
                    <a:pt x="3057525" y="3676650"/>
                  </a:lnTo>
                  <a:lnTo>
                    <a:pt x="2990850" y="3562350"/>
                  </a:lnTo>
                  <a:lnTo>
                    <a:pt x="3095625" y="2562225"/>
                  </a:lnTo>
                  <a:lnTo>
                    <a:pt x="3543300" y="2457450"/>
                  </a:lnTo>
                  <a:lnTo>
                    <a:pt x="3752850" y="2295525"/>
                  </a:lnTo>
                  <a:lnTo>
                    <a:pt x="3867150" y="1962150"/>
                  </a:lnTo>
                  <a:lnTo>
                    <a:pt x="3629025" y="1371600"/>
                  </a:lnTo>
                  <a:lnTo>
                    <a:pt x="3171825" y="971550"/>
                  </a:lnTo>
                  <a:lnTo>
                    <a:pt x="2962275" y="361950"/>
                  </a:lnTo>
                  <a:lnTo>
                    <a:pt x="2600325" y="161925"/>
                  </a:lnTo>
                  <a:lnTo>
                    <a:pt x="229552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204EDB4-8972-46A0-8400-72FF73695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r="17102" b="56452"/>
            <a:stretch/>
          </p:blipFill>
          <p:spPr>
            <a:xfrm>
              <a:off x="4093028" y="1294931"/>
              <a:ext cx="3720936" cy="380516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74611B-2A3E-49A4-BFFF-4FD528968765}"/>
              </a:ext>
            </a:extLst>
          </p:cNvPr>
          <p:cNvGrpSpPr/>
          <p:nvPr/>
        </p:nvGrpSpPr>
        <p:grpSpPr>
          <a:xfrm>
            <a:off x="3181279" y="1796078"/>
            <a:ext cx="1207453" cy="2004468"/>
            <a:chOff x="9705975" y="1228725"/>
            <a:chExt cx="2409825" cy="4000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8F201B8-BC1B-4702-B440-66F493554BDD}"/>
                </a:ext>
              </a:extLst>
            </p:cNvPr>
            <p:cNvSpPr/>
            <p:nvPr/>
          </p:nvSpPr>
          <p:spPr>
            <a:xfrm>
              <a:off x="9705975" y="1228725"/>
              <a:ext cx="2409825" cy="4000500"/>
            </a:xfrm>
            <a:custGeom>
              <a:avLst/>
              <a:gdLst>
                <a:gd name="connsiteX0" fmla="*/ 1304925 w 2409825"/>
                <a:gd name="connsiteY0" fmla="*/ 0 h 4000500"/>
                <a:gd name="connsiteX1" fmla="*/ 1752600 w 2409825"/>
                <a:gd name="connsiteY1" fmla="*/ 19050 h 4000500"/>
                <a:gd name="connsiteX2" fmla="*/ 2133600 w 2409825"/>
                <a:gd name="connsiteY2" fmla="*/ 638175 h 4000500"/>
                <a:gd name="connsiteX3" fmla="*/ 2409825 w 2409825"/>
                <a:gd name="connsiteY3" fmla="*/ 1990725 h 4000500"/>
                <a:gd name="connsiteX4" fmla="*/ 2324100 w 2409825"/>
                <a:gd name="connsiteY4" fmla="*/ 2809875 h 4000500"/>
                <a:gd name="connsiteX5" fmla="*/ 2276475 w 2409825"/>
                <a:gd name="connsiteY5" fmla="*/ 3409950 h 4000500"/>
                <a:gd name="connsiteX6" fmla="*/ 2400300 w 2409825"/>
                <a:gd name="connsiteY6" fmla="*/ 3876675 h 4000500"/>
                <a:gd name="connsiteX7" fmla="*/ 2114550 w 2409825"/>
                <a:gd name="connsiteY7" fmla="*/ 4000500 h 4000500"/>
                <a:gd name="connsiteX8" fmla="*/ 438150 w 2409825"/>
                <a:gd name="connsiteY8" fmla="*/ 4000500 h 4000500"/>
                <a:gd name="connsiteX9" fmla="*/ 57150 w 2409825"/>
                <a:gd name="connsiteY9" fmla="*/ 4000500 h 4000500"/>
                <a:gd name="connsiteX10" fmla="*/ 0 w 2409825"/>
                <a:gd name="connsiteY10" fmla="*/ 3600450 h 4000500"/>
                <a:gd name="connsiteX11" fmla="*/ 152400 w 2409825"/>
                <a:gd name="connsiteY11" fmla="*/ 2724150 h 4000500"/>
                <a:gd name="connsiteX12" fmla="*/ 114300 w 2409825"/>
                <a:gd name="connsiteY12" fmla="*/ 2600325 h 4000500"/>
                <a:gd name="connsiteX13" fmla="*/ 295275 w 2409825"/>
                <a:gd name="connsiteY13" fmla="*/ 1638300 h 4000500"/>
                <a:gd name="connsiteX14" fmla="*/ 790575 w 2409825"/>
                <a:gd name="connsiteY14" fmla="*/ 1123950 h 4000500"/>
                <a:gd name="connsiteX15" fmla="*/ 923925 w 2409825"/>
                <a:gd name="connsiteY15" fmla="*/ 228600 h 4000500"/>
                <a:gd name="connsiteX16" fmla="*/ 1304925 w 2409825"/>
                <a:gd name="connsiteY16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9825" h="4000500">
                  <a:moveTo>
                    <a:pt x="1304925" y="0"/>
                  </a:moveTo>
                  <a:lnTo>
                    <a:pt x="1752600" y="19050"/>
                  </a:lnTo>
                  <a:lnTo>
                    <a:pt x="2133600" y="638175"/>
                  </a:lnTo>
                  <a:lnTo>
                    <a:pt x="2409825" y="1990725"/>
                  </a:lnTo>
                  <a:lnTo>
                    <a:pt x="2324100" y="2809875"/>
                  </a:lnTo>
                  <a:lnTo>
                    <a:pt x="2276475" y="3409950"/>
                  </a:lnTo>
                  <a:lnTo>
                    <a:pt x="2400300" y="3876675"/>
                  </a:lnTo>
                  <a:lnTo>
                    <a:pt x="2114550" y="4000500"/>
                  </a:lnTo>
                  <a:lnTo>
                    <a:pt x="438150" y="4000500"/>
                  </a:lnTo>
                  <a:lnTo>
                    <a:pt x="57150" y="4000500"/>
                  </a:lnTo>
                  <a:lnTo>
                    <a:pt x="0" y="3600450"/>
                  </a:lnTo>
                  <a:lnTo>
                    <a:pt x="152400" y="2724150"/>
                  </a:lnTo>
                  <a:lnTo>
                    <a:pt x="114300" y="2600325"/>
                  </a:lnTo>
                  <a:lnTo>
                    <a:pt x="295275" y="1638300"/>
                  </a:lnTo>
                  <a:lnTo>
                    <a:pt x="790575" y="1123950"/>
                  </a:lnTo>
                  <a:lnTo>
                    <a:pt x="923925" y="22860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3DF9F48-ACB7-4D6C-BC21-3A2D12147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66" b="54435" l="32659" r="56478">
                          <a14:foregroundMark x1="45479" y1="47509" x2="49393" y2="51519"/>
                          <a14:foregroundMark x1="49393" y1="51519" x2="52564" y2="47509"/>
                          <a14:foregroundMark x1="52564" y1="47509" x2="51619" y2="41920"/>
                          <a14:foregroundMark x1="44467" y1="49696" x2="48650" y2="53584"/>
                          <a14:foregroundMark x1="48650" y1="53584" x2="52969" y2="53220"/>
                          <a14:foregroundMark x1="52969" y1="53220" x2="52564" y2="45930"/>
                          <a14:foregroundMark x1="52564" y1="45930" x2="52227" y2="44228"/>
                          <a14:foregroundMark x1="49595" y1="27825" x2="51417" y2="32078"/>
                          <a14:foregroundMark x1="47773" y1="8748" x2="50742" y2="8384"/>
                          <a14:foregroundMark x1="50607" y1="5103" x2="46491" y2="4131"/>
                          <a14:foregroundMark x1="46491" y1="4131" x2="45816" y2="7169"/>
                          <a14:foregroundMark x1="46289" y1="5103" x2="50000" y2="2187"/>
                          <a14:foregroundMark x1="50000" y1="2187" x2="50405" y2="3281"/>
                          <a14:foregroundMark x1="45479" y1="49332" x2="49528" y2="51154"/>
                          <a14:foregroundMark x1="49528" y1="51154" x2="53171" y2="47023"/>
                          <a14:foregroundMark x1="53171" y1="47023" x2="52969" y2="43013"/>
                          <a14:foregroundMark x1="53306" y1="43013" x2="52969" y2="50547"/>
                          <a14:foregroundMark x1="43792" y1="45200" x2="42982" y2="52855"/>
                          <a14:foregroundMark x1="42982" y1="52855" x2="46491" y2="52977"/>
                          <a14:foregroundMark x1="39339" y1="52369" x2="39271" y2="54435"/>
                          <a14:backgroundMark x1="41093" y1="52977" x2="42443" y2="45443"/>
                          <a14:backgroundMark x1="42443" y1="40462" x2="42443" y2="40462"/>
                          <a14:backgroundMark x1="42308" y1="38882" x2="42308" y2="38882"/>
                          <a14:backgroundMark x1="42308" y1="38518" x2="42308" y2="38518"/>
                        </a14:backgroundRemoval>
                      </a14:imgEffect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5" r="44055" b="45360"/>
            <a:stretch/>
          </p:blipFill>
          <p:spPr>
            <a:xfrm>
              <a:off x="9765942" y="1294775"/>
              <a:ext cx="2313710" cy="380532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A96A6F-A943-4187-8AD0-0E657870561C}"/>
              </a:ext>
            </a:extLst>
          </p:cNvPr>
          <p:cNvGrpSpPr/>
          <p:nvPr/>
        </p:nvGrpSpPr>
        <p:grpSpPr>
          <a:xfrm>
            <a:off x="1757240" y="2276709"/>
            <a:ext cx="1394056" cy="2682716"/>
            <a:chOff x="3130638" y="1259133"/>
            <a:chExt cx="1569452" cy="3020247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BE2FF87-127E-4C4D-8162-79FA4AEE9563}"/>
                </a:ext>
              </a:extLst>
            </p:cNvPr>
            <p:cNvSpPr/>
            <p:nvPr/>
          </p:nvSpPr>
          <p:spPr>
            <a:xfrm>
              <a:off x="3159428" y="1259133"/>
              <a:ext cx="1445517" cy="3020247"/>
            </a:xfrm>
            <a:custGeom>
              <a:avLst/>
              <a:gdLst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62000 w 1924050"/>
                <a:gd name="connsiteY14" fmla="*/ 228600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04042 w 1924050"/>
                <a:gd name="connsiteY14" fmla="*/ 93366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42681 w 1924050"/>
                <a:gd name="connsiteY14" fmla="*/ 151324 h 3981450"/>
                <a:gd name="connsiteX15" fmla="*/ 1257300 w 1924050"/>
                <a:gd name="connsiteY15" fmla="*/ 0 h 3981450"/>
                <a:gd name="connsiteX0" fmla="*/ 1218661 w 1924050"/>
                <a:gd name="connsiteY0" fmla="*/ 0 h 4020088"/>
                <a:gd name="connsiteX1" fmla="*/ 1485900 w 1924050"/>
                <a:gd name="connsiteY1" fmla="*/ 38638 h 4020088"/>
                <a:gd name="connsiteX2" fmla="*/ 1800225 w 1924050"/>
                <a:gd name="connsiteY2" fmla="*/ 352963 h 4020088"/>
                <a:gd name="connsiteX3" fmla="*/ 1924050 w 1924050"/>
                <a:gd name="connsiteY3" fmla="*/ 819688 h 4020088"/>
                <a:gd name="connsiteX4" fmla="*/ 1828800 w 1924050"/>
                <a:gd name="connsiteY4" fmla="*/ 1162588 h 4020088"/>
                <a:gd name="connsiteX5" fmla="*/ 1562100 w 1924050"/>
                <a:gd name="connsiteY5" fmla="*/ 1581688 h 4020088"/>
                <a:gd name="connsiteX6" fmla="*/ 1704975 w 1924050"/>
                <a:gd name="connsiteY6" fmla="*/ 2210338 h 4020088"/>
                <a:gd name="connsiteX7" fmla="*/ 1743075 w 1924050"/>
                <a:gd name="connsiteY7" fmla="*/ 3153313 h 4020088"/>
                <a:gd name="connsiteX8" fmla="*/ 1733550 w 1924050"/>
                <a:gd name="connsiteY8" fmla="*/ 4020088 h 4020088"/>
                <a:gd name="connsiteX9" fmla="*/ 19050 w 1924050"/>
                <a:gd name="connsiteY9" fmla="*/ 4020088 h 4020088"/>
                <a:gd name="connsiteX10" fmla="*/ 0 w 1924050"/>
                <a:gd name="connsiteY10" fmla="*/ 3267613 h 4020088"/>
                <a:gd name="connsiteX11" fmla="*/ 133350 w 1924050"/>
                <a:gd name="connsiteY11" fmla="*/ 2781838 h 4020088"/>
                <a:gd name="connsiteX12" fmla="*/ 247650 w 1924050"/>
                <a:gd name="connsiteY12" fmla="*/ 1886488 h 4020088"/>
                <a:gd name="connsiteX13" fmla="*/ 704850 w 1924050"/>
                <a:gd name="connsiteY13" fmla="*/ 1114963 h 4020088"/>
                <a:gd name="connsiteX14" fmla="*/ 742681 w 1924050"/>
                <a:gd name="connsiteY14" fmla="*/ 189962 h 4020088"/>
                <a:gd name="connsiteX15" fmla="*/ 1218661 w 1924050"/>
                <a:gd name="connsiteY15" fmla="*/ 0 h 402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50" h="4020088">
                  <a:moveTo>
                    <a:pt x="1218661" y="0"/>
                  </a:moveTo>
                  <a:lnTo>
                    <a:pt x="1485900" y="38638"/>
                  </a:lnTo>
                  <a:lnTo>
                    <a:pt x="1800225" y="352963"/>
                  </a:lnTo>
                  <a:lnTo>
                    <a:pt x="1924050" y="819688"/>
                  </a:lnTo>
                  <a:lnTo>
                    <a:pt x="1828800" y="1162588"/>
                  </a:lnTo>
                  <a:lnTo>
                    <a:pt x="1562100" y="1581688"/>
                  </a:lnTo>
                  <a:lnTo>
                    <a:pt x="1704975" y="2210338"/>
                  </a:lnTo>
                  <a:lnTo>
                    <a:pt x="1743075" y="3153313"/>
                  </a:lnTo>
                  <a:lnTo>
                    <a:pt x="1733550" y="4020088"/>
                  </a:lnTo>
                  <a:lnTo>
                    <a:pt x="19050" y="4020088"/>
                  </a:lnTo>
                  <a:lnTo>
                    <a:pt x="0" y="3267613"/>
                  </a:lnTo>
                  <a:lnTo>
                    <a:pt x="133350" y="2781838"/>
                  </a:lnTo>
                  <a:lnTo>
                    <a:pt x="247650" y="1886488"/>
                  </a:lnTo>
                  <a:lnTo>
                    <a:pt x="704850" y="1114963"/>
                  </a:lnTo>
                  <a:cubicBezTo>
                    <a:pt x="704581" y="787310"/>
                    <a:pt x="742950" y="517615"/>
                    <a:pt x="742681" y="189962"/>
                  </a:cubicBezTo>
                  <a:lnTo>
                    <a:pt x="12186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CF5BD22-A9C4-43E3-8333-820338D6F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0" t="1" r="37323" b="57069"/>
            <a:stretch/>
          </p:blipFill>
          <p:spPr>
            <a:xfrm>
              <a:off x="3130638" y="1311185"/>
              <a:ext cx="1569452" cy="289980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DD50074-1A14-486F-92FE-0781CE3F9310}"/>
              </a:ext>
            </a:extLst>
          </p:cNvPr>
          <p:cNvGrpSpPr/>
          <p:nvPr/>
        </p:nvGrpSpPr>
        <p:grpSpPr>
          <a:xfrm>
            <a:off x="1376043" y="4680709"/>
            <a:ext cx="2140392" cy="859299"/>
            <a:chOff x="2226492" y="4785106"/>
            <a:chExt cx="2140392" cy="859299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B137B05-CEF0-4385-98C7-F679DB2B2BA5}"/>
                </a:ext>
              </a:extLst>
            </p:cNvPr>
            <p:cNvSpPr/>
            <p:nvPr/>
          </p:nvSpPr>
          <p:spPr>
            <a:xfrm rot="361873">
              <a:off x="2226492" y="4785106"/>
              <a:ext cx="1758945" cy="730768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B159BC87-75DC-440D-BCCF-47E9EE20F261}"/>
                </a:ext>
              </a:extLst>
            </p:cNvPr>
            <p:cNvSpPr/>
            <p:nvPr/>
          </p:nvSpPr>
          <p:spPr>
            <a:xfrm rot="305562">
              <a:off x="2607938" y="4994043"/>
              <a:ext cx="1758946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F664E2C-352A-4A66-9DB8-922A9D78E780}"/>
              </a:ext>
            </a:extLst>
          </p:cNvPr>
          <p:cNvSpPr txBox="1"/>
          <p:nvPr/>
        </p:nvSpPr>
        <p:spPr>
          <a:xfrm>
            <a:off x="1799257" y="4893610"/>
            <a:ext cx="12879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유두래곤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4B4E9F68-186C-49A7-A1C6-5EF931F21F54}"/>
              </a:ext>
            </a:extLst>
          </p:cNvPr>
          <p:cNvGrpSpPr/>
          <p:nvPr/>
        </p:nvGrpSpPr>
        <p:grpSpPr>
          <a:xfrm>
            <a:off x="-57150" y="289513"/>
            <a:ext cx="1828800" cy="6278974"/>
            <a:chOff x="38100" y="514350"/>
            <a:chExt cx="1828800" cy="5774139"/>
          </a:xfrm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62203412-BC42-4984-8474-E0C7CD31BD60}"/>
                </a:ext>
              </a:extLst>
            </p:cNvPr>
            <p:cNvSpPr/>
            <p:nvPr/>
          </p:nvSpPr>
          <p:spPr>
            <a:xfrm>
              <a:off x="438150" y="857250"/>
              <a:ext cx="1104900" cy="5431239"/>
            </a:xfrm>
            <a:custGeom>
              <a:avLst/>
              <a:gdLst>
                <a:gd name="connsiteX0" fmla="*/ 19050 w 1104900"/>
                <a:gd name="connsiteY0" fmla="*/ 4953000 h 5431239"/>
                <a:gd name="connsiteX1" fmla="*/ 0 w 1104900"/>
                <a:gd name="connsiteY1" fmla="*/ 5372100 h 5431239"/>
                <a:gd name="connsiteX2" fmla="*/ 171450 w 1104900"/>
                <a:gd name="connsiteY2" fmla="*/ 5429250 h 5431239"/>
                <a:gd name="connsiteX3" fmla="*/ 247650 w 1104900"/>
                <a:gd name="connsiteY3" fmla="*/ 5353050 h 5431239"/>
                <a:gd name="connsiteX4" fmla="*/ 304800 w 1104900"/>
                <a:gd name="connsiteY4" fmla="*/ 5295900 h 5431239"/>
                <a:gd name="connsiteX5" fmla="*/ 361950 w 1104900"/>
                <a:gd name="connsiteY5" fmla="*/ 5314950 h 5431239"/>
                <a:gd name="connsiteX6" fmla="*/ 457200 w 1104900"/>
                <a:gd name="connsiteY6" fmla="*/ 5334000 h 5431239"/>
                <a:gd name="connsiteX7" fmla="*/ 533400 w 1104900"/>
                <a:gd name="connsiteY7" fmla="*/ 5372100 h 5431239"/>
                <a:gd name="connsiteX8" fmla="*/ 685800 w 1104900"/>
                <a:gd name="connsiteY8" fmla="*/ 5353050 h 5431239"/>
                <a:gd name="connsiteX9" fmla="*/ 762000 w 1104900"/>
                <a:gd name="connsiteY9" fmla="*/ 5314950 h 5431239"/>
                <a:gd name="connsiteX10" fmla="*/ 1047750 w 1104900"/>
                <a:gd name="connsiteY10" fmla="*/ 5334000 h 5431239"/>
                <a:gd name="connsiteX11" fmla="*/ 1104900 w 1104900"/>
                <a:gd name="connsiteY11" fmla="*/ 5391150 h 5431239"/>
                <a:gd name="connsiteX12" fmla="*/ 1028700 w 1104900"/>
                <a:gd name="connsiteY12" fmla="*/ 4667250 h 5431239"/>
                <a:gd name="connsiteX13" fmla="*/ 914400 w 1104900"/>
                <a:gd name="connsiteY13" fmla="*/ 0 h 5431239"/>
                <a:gd name="connsiteX14" fmla="*/ 76200 w 1104900"/>
                <a:gd name="connsiteY14" fmla="*/ 171450 h 5431239"/>
                <a:gd name="connsiteX15" fmla="*/ 19050 w 1104900"/>
                <a:gd name="connsiteY15" fmla="*/ 5029200 h 5431239"/>
                <a:gd name="connsiteX16" fmla="*/ 19050 w 1104900"/>
                <a:gd name="connsiteY16" fmla="*/ 4953000 h 543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4900" h="5431239">
                  <a:moveTo>
                    <a:pt x="19050" y="4953000"/>
                  </a:moveTo>
                  <a:lnTo>
                    <a:pt x="0" y="5372100"/>
                  </a:lnTo>
                  <a:cubicBezTo>
                    <a:pt x="57150" y="5391150"/>
                    <a:pt x="112028" y="5419346"/>
                    <a:pt x="171450" y="5429250"/>
                  </a:cubicBezTo>
                  <a:cubicBezTo>
                    <a:pt x="247650" y="5441950"/>
                    <a:pt x="222250" y="5391150"/>
                    <a:pt x="247650" y="5353050"/>
                  </a:cubicBezTo>
                  <a:cubicBezTo>
                    <a:pt x="262594" y="5330634"/>
                    <a:pt x="285750" y="5314950"/>
                    <a:pt x="304800" y="5295900"/>
                  </a:cubicBezTo>
                  <a:cubicBezTo>
                    <a:pt x="323850" y="5302250"/>
                    <a:pt x="342469" y="5310080"/>
                    <a:pt x="361950" y="5314950"/>
                  </a:cubicBezTo>
                  <a:cubicBezTo>
                    <a:pt x="393362" y="5322803"/>
                    <a:pt x="426483" y="5323761"/>
                    <a:pt x="457200" y="5334000"/>
                  </a:cubicBezTo>
                  <a:cubicBezTo>
                    <a:pt x="484141" y="5342980"/>
                    <a:pt x="508000" y="5359400"/>
                    <a:pt x="533400" y="5372100"/>
                  </a:cubicBezTo>
                  <a:cubicBezTo>
                    <a:pt x="584200" y="5365750"/>
                    <a:pt x="636133" y="5365467"/>
                    <a:pt x="685800" y="5353050"/>
                  </a:cubicBezTo>
                  <a:cubicBezTo>
                    <a:pt x="713350" y="5346162"/>
                    <a:pt x="733641" y="5316443"/>
                    <a:pt x="762000" y="5314950"/>
                  </a:cubicBezTo>
                  <a:cubicBezTo>
                    <a:pt x="857329" y="5309933"/>
                    <a:pt x="952500" y="5327650"/>
                    <a:pt x="1047750" y="5334000"/>
                  </a:cubicBezTo>
                  <a:cubicBezTo>
                    <a:pt x="1089372" y="5396434"/>
                    <a:pt x="1062955" y="5391150"/>
                    <a:pt x="1104900" y="5391150"/>
                  </a:cubicBezTo>
                  <a:lnTo>
                    <a:pt x="1028700" y="4667250"/>
                  </a:lnTo>
                  <a:lnTo>
                    <a:pt x="914400" y="0"/>
                  </a:lnTo>
                  <a:lnTo>
                    <a:pt x="76200" y="171450"/>
                  </a:lnTo>
                  <a:lnTo>
                    <a:pt x="19050" y="5029200"/>
                  </a:lnTo>
                  <a:lnTo>
                    <a:pt x="19050" y="4953000"/>
                  </a:lnTo>
                  <a:close/>
                </a:path>
              </a:pathLst>
            </a:custGeom>
            <a:gradFill flip="none" rotWithShape="1">
              <a:gsLst>
                <a:gs pos="62000">
                  <a:srgbClr val="721076"/>
                </a:gs>
                <a:gs pos="0">
                  <a:srgbClr val="BA8BDD"/>
                </a:gs>
                <a:gs pos="100000">
                  <a:srgbClr val="4A206A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sx="101000" sy="101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55B6728A-CEE1-431E-85BE-7F8A5AE36419}"/>
                </a:ext>
              </a:extLst>
            </p:cNvPr>
            <p:cNvSpPr/>
            <p:nvPr/>
          </p:nvSpPr>
          <p:spPr>
            <a:xfrm>
              <a:off x="228600" y="514350"/>
              <a:ext cx="1371600" cy="5486400"/>
            </a:xfrm>
            <a:custGeom>
              <a:avLst/>
              <a:gdLst>
                <a:gd name="connsiteX0" fmla="*/ 209550 w 1371600"/>
                <a:gd name="connsiteY0" fmla="*/ 114300 h 5486400"/>
                <a:gd name="connsiteX1" fmla="*/ 628650 w 1371600"/>
                <a:gd name="connsiteY1" fmla="*/ 57150 h 5486400"/>
                <a:gd name="connsiteX2" fmla="*/ 628650 w 1371600"/>
                <a:gd name="connsiteY2" fmla="*/ 57150 h 5486400"/>
                <a:gd name="connsiteX3" fmla="*/ 895350 w 1371600"/>
                <a:gd name="connsiteY3" fmla="*/ 95250 h 5486400"/>
                <a:gd name="connsiteX4" fmla="*/ 1066800 w 1371600"/>
                <a:gd name="connsiteY4" fmla="*/ 133350 h 5486400"/>
                <a:gd name="connsiteX5" fmla="*/ 1257300 w 1371600"/>
                <a:gd name="connsiteY5" fmla="*/ 95250 h 5486400"/>
                <a:gd name="connsiteX6" fmla="*/ 1371600 w 1371600"/>
                <a:gd name="connsiteY6" fmla="*/ 114300 h 5486400"/>
                <a:gd name="connsiteX7" fmla="*/ 1371600 w 1371600"/>
                <a:gd name="connsiteY7" fmla="*/ 5486400 h 5486400"/>
                <a:gd name="connsiteX8" fmla="*/ 0 w 1371600"/>
                <a:gd name="connsiteY8" fmla="*/ 5391150 h 5486400"/>
                <a:gd name="connsiteX9" fmla="*/ 76200 w 1371600"/>
                <a:gd name="connsiteY9" fmla="*/ 0 h 5486400"/>
                <a:gd name="connsiteX10" fmla="*/ 209550 w 1371600"/>
                <a:gd name="connsiteY10" fmla="*/ 11430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600" h="5486400">
                  <a:moveTo>
                    <a:pt x="209550" y="114300"/>
                  </a:moveTo>
                  <a:lnTo>
                    <a:pt x="628650" y="57150"/>
                  </a:lnTo>
                  <a:lnTo>
                    <a:pt x="628650" y="57150"/>
                  </a:lnTo>
                  <a:lnTo>
                    <a:pt x="895350" y="95250"/>
                  </a:lnTo>
                  <a:cubicBezTo>
                    <a:pt x="952500" y="107950"/>
                    <a:pt x="1008370" y="129698"/>
                    <a:pt x="1066800" y="133350"/>
                  </a:cubicBezTo>
                  <a:cubicBezTo>
                    <a:pt x="1140534" y="137958"/>
                    <a:pt x="1193104" y="116649"/>
                    <a:pt x="1257300" y="95250"/>
                  </a:cubicBezTo>
                  <a:cubicBezTo>
                    <a:pt x="1358777" y="115545"/>
                    <a:pt x="1320171" y="114300"/>
                    <a:pt x="1371600" y="114300"/>
                  </a:cubicBezTo>
                  <a:lnTo>
                    <a:pt x="1371600" y="5486400"/>
                  </a:lnTo>
                  <a:lnTo>
                    <a:pt x="0" y="5391150"/>
                  </a:lnTo>
                  <a:lnTo>
                    <a:pt x="76200" y="0"/>
                  </a:lnTo>
                  <a:lnTo>
                    <a:pt x="209550" y="114300"/>
                  </a:lnTo>
                  <a:close/>
                </a:path>
              </a:pathLst>
            </a:custGeom>
            <a:gradFill flip="none" rotWithShape="1">
              <a:gsLst>
                <a:gs pos="62000">
                  <a:srgbClr val="721076"/>
                </a:gs>
                <a:gs pos="0">
                  <a:srgbClr val="BA8BDD"/>
                </a:gs>
                <a:gs pos="100000">
                  <a:srgbClr val="4A206A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sx="101000" sy="101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8ECD325C-344D-4017-A96F-F8756989D1A2}"/>
                </a:ext>
              </a:extLst>
            </p:cNvPr>
            <p:cNvSpPr/>
            <p:nvPr/>
          </p:nvSpPr>
          <p:spPr>
            <a:xfrm>
              <a:off x="38100" y="685800"/>
              <a:ext cx="1828800" cy="5410200"/>
            </a:xfrm>
            <a:custGeom>
              <a:avLst/>
              <a:gdLst>
                <a:gd name="connsiteX0" fmla="*/ 38100 w 1828800"/>
                <a:gd name="connsiteY0" fmla="*/ 171450 h 5410200"/>
                <a:gd name="connsiteX1" fmla="*/ 723900 w 1828800"/>
                <a:gd name="connsiteY1" fmla="*/ 171450 h 5410200"/>
                <a:gd name="connsiteX2" fmla="*/ 990600 w 1828800"/>
                <a:gd name="connsiteY2" fmla="*/ 171450 h 5410200"/>
                <a:gd name="connsiteX3" fmla="*/ 1314450 w 1828800"/>
                <a:gd name="connsiteY3" fmla="*/ 0 h 5410200"/>
                <a:gd name="connsiteX4" fmla="*/ 1619250 w 1828800"/>
                <a:gd name="connsiteY4" fmla="*/ 57150 h 5410200"/>
                <a:gd name="connsiteX5" fmla="*/ 1771650 w 1828800"/>
                <a:gd name="connsiteY5" fmla="*/ 190500 h 5410200"/>
                <a:gd name="connsiteX6" fmla="*/ 1828800 w 1828800"/>
                <a:gd name="connsiteY6" fmla="*/ 5410200 h 5410200"/>
                <a:gd name="connsiteX7" fmla="*/ 0 w 1828800"/>
                <a:gd name="connsiteY7" fmla="*/ 5314950 h 5410200"/>
                <a:gd name="connsiteX8" fmla="*/ 38100 w 1828800"/>
                <a:gd name="connsiteY8" fmla="*/ 171450 h 541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5410200">
                  <a:moveTo>
                    <a:pt x="38100" y="171450"/>
                  </a:moveTo>
                  <a:lnTo>
                    <a:pt x="723900" y="171450"/>
                  </a:lnTo>
                  <a:lnTo>
                    <a:pt x="990600" y="171450"/>
                  </a:lnTo>
                  <a:lnTo>
                    <a:pt x="1314450" y="0"/>
                  </a:lnTo>
                  <a:lnTo>
                    <a:pt x="1619250" y="57150"/>
                  </a:lnTo>
                  <a:lnTo>
                    <a:pt x="1771650" y="190500"/>
                  </a:lnTo>
                  <a:lnTo>
                    <a:pt x="1828800" y="5410200"/>
                  </a:lnTo>
                  <a:lnTo>
                    <a:pt x="0" y="5314950"/>
                  </a:lnTo>
                  <a:lnTo>
                    <a:pt x="38100" y="171450"/>
                  </a:lnTo>
                  <a:close/>
                </a:path>
              </a:pathLst>
            </a:custGeom>
            <a:gradFill flip="none" rotWithShape="1">
              <a:gsLst>
                <a:gs pos="62000">
                  <a:srgbClr val="7E159F"/>
                </a:gs>
                <a:gs pos="0">
                  <a:srgbClr val="9E5DCF"/>
                </a:gs>
                <a:gs pos="100000">
                  <a:srgbClr val="3E0A4E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sx="101000" sy="101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6999206-C481-4BFD-95B5-203CE51B8DBB}"/>
              </a:ext>
            </a:extLst>
          </p:cNvPr>
          <p:cNvSpPr/>
          <p:nvPr/>
        </p:nvSpPr>
        <p:spPr>
          <a:xfrm>
            <a:off x="5200496" y="1443689"/>
            <a:ext cx="6817217" cy="38530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76023F-6770-467C-8B14-9C57AD826DD7}"/>
              </a:ext>
            </a:extLst>
          </p:cNvPr>
          <p:cNvSpPr/>
          <p:nvPr/>
        </p:nvSpPr>
        <p:spPr>
          <a:xfrm rot="21054753">
            <a:off x="5359267" y="1174335"/>
            <a:ext cx="6341390" cy="430487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8959F2F-3542-4A3C-BD3B-E1779FE8CD9F}"/>
              </a:ext>
            </a:extLst>
          </p:cNvPr>
          <p:cNvSpPr/>
          <p:nvPr/>
        </p:nvSpPr>
        <p:spPr>
          <a:xfrm>
            <a:off x="5386147" y="1299326"/>
            <a:ext cx="6457298" cy="410367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9465672-8454-4369-A16B-62CEB815A1EB}"/>
              </a:ext>
            </a:extLst>
          </p:cNvPr>
          <p:cNvSpPr/>
          <p:nvPr/>
        </p:nvSpPr>
        <p:spPr>
          <a:xfrm rot="615778">
            <a:off x="5239562" y="1169335"/>
            <a:ext cx="6773678" cy="436365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9050F62-153B-4648-9A17-59E042D4590B}"/>
              </a:ext>
            </a:extLst>
          </p:cNvPr>
          <p:cNvGrpSpPr/>
          <p:nvPr/>
        </p:nvGrpSpPr>
        <p:grpSpPr>
          <a:xfrm>
            <a:off x="3792645" y="2550405"/>
            <a:ext cx="4845168" cy="1924998"/>
            <a:chOff x="3257283" y="1742305"/>
            <a:chExt cx="7125992" cy="2594304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2256CD03-4908-448B-9D09-6C512C29ECCC}"/>
                </a:ext>
              </a:extLst>
            </p:cNvPr>
            <p:cNvSpPr/>
            <p:nvPr/>
          </p:nvSpPr>
          <p:spPr>
            <a:xfrm rot="9086531">
              <a:off x="3257283" y="1742305"/>
              <a:ext cx="7125992" cy="2342663"/>
            </a:xfrm>
            <a:prstGeom prst="arc">
              <a:avLst>
                <a:gd name="adj1" fmla="val 19260574"/>
                <a:gd name="adj2" fmla="val 21452107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4B801914-E7B6-4EFD-8988-80C93F58A047}"/>
                </a:ext>
              </a:extLst>
            </p:cNvPr>
            <p:cNvSpPr/>
            <p:nvPr/>
          </p:nvSpPr>
          <p:spPr>
            <a:xfrm rot="9657199">
              <a:off x="3424486" y="2995366"/>
              <a:ext cx="6712283" cy="1341243"/>
            </a:xfrm>
            <a:prstGeom prst="arc">
              <a:avLst>
                <a:gd name="adj1" fmla="val 19260574"/>
                <a:gd name="adj2" fmla="val 21346674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6DD078-CCDA-4A02-B7DF-E33819F91B02}"/>
              </a:ext>
            </a:extLst>
          </p:cNvPr>
          <p:cNvSpPr txBox="1"/>
          <p:nvPr/>
        </p:nvSpPr>
        <p:spPr>
          <a:xfrm>
            <a:off x="10638469" y="2494208"/>
            <a:ext cx="990216" cy="449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800" dirty="0">
                <a:solidFill>
                  <a:srgbClr val="FF000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I</a:t>
            </a:r>
            <a:r>
              <a:rPr lang="en-US" altLang="ko-KR" sz="2800" dirty="0">
                <a:solidFill>
                  <a:srgbClr val="FFFF0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S</a:t>
            </a:r>
            <a:r>
              <a:rPr lang="en-US" altLang="ko-KR" sz="2800" dirty="0">
                <a:solidFill>
                  <a:srgbClr val="00B05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F</a:t>
            </a:r>
            <a:r>
              <a:rPr lang="en-US" altLang="ko-KR" sz="2800" dirty="0">
                <a:solidFill>
                  <a:srgbClr val="00206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P</a:t>
            </a:r>
            <a:endParaRPr lang="en-US" altLang="ko-KR" sz="2800" i="0" dirty="0">
              <a:solidFill>
                <a:srgbClr val="002060">
                  <a:alpha val="70000"/>
                </a:srgbClr>
              </a:solidFill>
              <a:effectLst/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D00161-7444-4F1C-8530-DAAB882C66F9}"/>
              </a:ext>
            </a:extLst>
          </p:cNvPr>
          <p:cNvSpPr txBox="1"/>
          <p:nvPr/>
        </p:nvSpPr>
        <p:spPr>
          <a:xfrm>
            <a:off x="6622306" y="4295191"/>
            <a:ext cx="4211701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※ </a:t>
            </a:r>
            <a:r>
              <a:rPr lang="ko-KR" altLang="en-US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별명 </a:t>
            </a:r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유네스코</a:t>
            </a:r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유두</a:t>
            </a:r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유태풍</a:t>
            </a:r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저쪼아래</a:t>
            </a:r>
            <a:endParaRPr lang="en-US" altLang="ko-KR" sz="1600" dirty="0">
              <a:solidFill>
                <a:schemeClr val="bg1"/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146F1F-5529-499E-88C9-BF205713AD20}"/>
              </a:ext>
            </a:extLst>
          </p:cNvPr>
          <p:cNvSpPr txBox="1"/>
          <p:nvPr/>
        </p:nvSpPr>
        <p:spPr>
          <a:xfrm rot="20878224">
            <a:off x="9874087" y="3635415"/>
            <a:ext cx="1914210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800" dirty="0">
                <a:solidFill>
                  <a:schemeClr val="bg1">
                    <a:alpha val="50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“ </a:t>
            </a:r>
            <a:r>
              <a:rPr lang="ko-KR" altLang="en-US" sz="1800" dirty="0" err="1">
                <a:solidFill>
                  <a:schemeClr val="bg1">
                    <a:alpha val="50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당가당가당가당</a:t>
            </a:r>
            <a:r>
              <a:rPr lang="ko-KR" altLang="en-US" sz="1800" dirty="0">
                <a:solidFill>
                  <a:schemeClr val="bg1">
                    <a:alpha val="50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 </a:t>
            </a:r>
            <a:r>
              <a:rPr lang="en-US" altLang="ko-KR" sz="1800" dirty="0">
                <a:solidFill>
                  <a:schemeClr val="bg1">
                    <a:alpha val="50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0659DB-E38E-400F-97D2-52E55C1CB0C4}"/>
              </a:ext>
            </a:extLst>
          </p:cNvPr>
          <p:cNvSpPr txBox="1"/>
          <p:nvPr/>
        </p:nvSpPr>
        <p:spPr>
          <a:xfrm>
            <a:off x="6244778" y="3464263"/>
            <a:ext cx="4960116" cy="449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800" i="0" dirty="0">
                <a:solidFill>
                  <a:srgbClr val="2FFF8D"/>
                </a:solidFill>
                <a:effectLst/>
                <a:latin typeface="Rix조으다 M" panose="00000600000000000000" pitchFamily="2" charset="-127"/>
                <a:ea typeface="Rix조으다 M" panose="00000600000000000000" pitchFamily="2" charset="-127"/>
              </a:rPr>
              <a:t>120~130 BPM</a:t>
            </a:r>
            <a:r>
              <a:rPr lang="ko-KR" altLang="en-US" sz="2000" i="0" dirty="0">
                <a:solidFill>
                  <a:schemeClr val="bg1"/>
                </a:solidFill>
                <a:effectLst/>
                <a:latin typeface="Rix조으다 M" panose="00000600000000000000" pitchFamily="2" charset="-127"/>
                <a:ea typeface="Rix조으다 M" panose="00000600000000000000" pitchFamily="2" charset="-127"/>
              </a:rPr>
              <a:t>이 넘어가는 댄스 음악을 선호</a:t>
            </a:r>
            <a:endParaRPr lang="en-US" altLang="ko-KR" sz="2000" dirty="0">
              <a:solidFill>
                <a:schemeClr val="bg1"/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C55B22-96F0-42A0-8829-AF9739381DE2}"/>
              </a:ext>
            </a:extLst>
          </p:cNvPr>
          <p:cNvSpPr txBox="1"/>
          <p:nvPr/>
        </p:nvSpPr>
        <p:spPr>
          <a:xfrm>
            <a:off x="6061330" y="2722168"/>
            <a:ext cx="5143564" cy="42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긍정적인 성격이며  꿋꿋이 자기 의견을 주장하는 편</a:t>
            </a:r>
            <a:endParaRPr lang="en-US" altLang="ko-KR" sz="2000" i="0" dirty="0">
              <a:solidFill>
                <a:schemeClr val="bg1"/>
              </a:solidFill>
              <a:effectLst/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BCFEE5-3974-4A66-A504-F8EC80A5384F}"/>
              </a:ext>
            </a:extLst>
          </p:cNvPr>
          <p:cNvGrpSpPr/>
          <p:nvPr/>
        </p:nvGrpSpPr>
        <p:grpSpPr>
          <a:xfrm rot="21235716">
            <a:off x="6267263" y="1693581"/>
            <a:ext cx="1369824" cy="625985"/>
            <a:chOff x="6465646" y="1735328"/>
            <a:chExt cx="1423168" cy="650362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028349-5D53-4C4D-8217-DBA33FE38D43}"/>
                </a:ext>
              </a:extLst>
            </p:cNvPr>
            <p:cNvSpPr/>
            <p:nvPr/>
          </p:nvSpPr>
          <p:spPr>
            <a:xfrm rot="20473260">
              <a:off x="6465646" y="1735328"/>
              <a:ext cx="1423168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80DF6D-8C1E-477E-AF4B-0BED647B52A2}"/>
                </a:ext>
              </a:extLst>
            </p:cNvPr>
            <p:cNvSpPr txBox="1"/>
            <p:nvPr/>
          </p:nvSpPr>
          <p:spPr>
            <a:xfrm rot="20604705">
              <a:off x="6592808" y="1891655"/>
              <a:ext cx="1159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조으다 M" panose="00000600000000000000" pitchFamily="2" charset="-127"/>
                  <a:ea typeface="Rix조으다 M" panose="00000600000000000000" pitchFamily="2" charset="-127"/>
                </a:rPr>
                <a:t>POSITION</a:t>
              </a:r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3BF5574-EE27-44F2-9E40-7298CBB5D3E4}"/>
              </a:ext>
            </a:extLst>
          </p:cNvPr>
          <p:cNvSpPr txBox="1"/>
          <p:nvPr/>
        </p:nvSpPr>
        <p:spPr>
          <a:xfrm>
            <a:off x="6922130" y="2016884"/>
            <a:ext cx="3743788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메인래퍼</a:t>
            </a:r>
            <a:r>
              <a:rPr lang="en-US" altLang="ko-KR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 · </a:t>
            </a:r>
            <a:r>
              <a:rPr lang="ko-KR" altLang="en-US" sz="2000" dirty="0" err="1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리드댄서</a:t>
            </a:r>
            <a:r>
              <a:rPr lang="ko-KR" altLang="en-US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· </a:t>
            </a:r>
            <a:r>
              <a:rPr lang="ko-KR" altLang="en-US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서브보컬</a:t>
            </a:r>
            <a:r>
              <a:rPr lang="en-US" altLang="ko-KR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 · </a:t>
            </a:r>
            <a:r>
              <a:rPr lang="ko-KR" altLang="en-US" sz="20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맏형</a:t>
            </a:r>
            <a:endParaRPr lang="en-US" altLang="ko-KR" sz="2000" dirty="0">
              <a:solidFill>
                <a:schemeClr val="bg1"/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70"/>
                                  </p:stCondLst>
                                  <p:childTnLst>
                                    <p:animMotion origin="layout" path="M -2.5E-6 0 L 1.00625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2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2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2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7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7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7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7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47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2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2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7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97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3" grpId="0" animBg="1"/>
      <p:bldP spid="32" grpId="0"/>
      <p:bldP spid="38" grpId="0" animBg="1"/>
      <p:bldP spid="40" grpId="0" animBg="1"/>
      <p:bldP spid="42" grpId="0" animBg="1"/>
      <p:bldP spid="53" grpId="0" animBg="1"/>
      <p:bldP spid="47" grpId="0"/>
      <p:bldP spid="48" grpId="0"/>
      <p:bldP spid="50" grpId="0"/>
      <p:bldP spid="52" grpId="0"/>
      <p:bldP spid="54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41F48957-3B3C-4C9B-9385-608FA2185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1C4B7387-D4C7-4EF2-8858-DA36F4A4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C9FC22E7-D0D6-4ACD-B62C-5AC597449B6F}"/>
              </a:ext>
            </a:extLst>
          </p:cNvPr>
          <p:cNvSpPr/>
          <p:nvPr/>
        </p:nvSpPr>
        <p:spPr>
          <a:xfrm>
            <a:off x="-14514" y="183698"/>
            <a:ext cx="12206514" cy="6384790"/>
          </a:xfrm>
          <a:custGeom>
            <a:avLst/>
            <a:gdLst>
              <a:gd name="connsiteX0" fmla="*/ 14514 w 12250057"/>
              <a:gd name="connsiteY0" fmla="*/ 261629 h 5806086"/>
              <a:gd name="connsiteX1" fmla="*/ 14514 w 12250057"/>
              <a:gd name="connsiteY1" fmla="*/ 261629 h 5806086"/>
              <a:gd name="connsiteX2" fmla="*/ 885371 w 12250057"/>
              <a:gd name="connsiteY2" fmla="*/ 276143 h 5806086"/>
              <a:gd name="connsiteX3" fmla="*/ 1204685 w 12250057"/>
              <a:gd name="connsiteY3" fmla="*/ 247115 h 5806086"/>
              <a:gd name="connsiteX4" fmla="*/ 1248228 w 12250057"/>
              <a:gd name="connsiteY4" fmla="*/ 203572 h 5806086"/>
              <a:gd name="connsiteX5" fmla="*/ 1451428 w 12250057"/>
              <a:gd name="connsiteY5" fmla="*/ 189058 h 5806086"/>
              <a:gd name="connsiteX6" fmla="*/ 1494971 w 12250057"/>
              <a:gd name="connsiteY6" fmla="*/ 218086 h 5806086"/>
              <a:gd name="connsiteX7" fmla="*/ 1553028 w 12250057"/>
              <a:gd name="connsiteY7" fmla="*/ 276143 h 5806086"/>
              <a:gd name="connsiteX8" fmla="*/ 2278743 w 12250057"/>
              <a:gd name="connsiteY8" fmla="*/ 261629 h 5806086"/>
              <a:gd name="connsiteX9" fmla="*/ 2409371 w 12250057"/>
              <a:gd name="connsiteY9" fmla="*/ 218086 h 5806086"/>
              <a:gd name="connsiteX10" fmla="*/ 2510971 w 12250057"/>
              <a:gd name="connsiteY10" fmla="*/ 203572 h 5806086"/>
              <a:gd name="connsiteX11" fmla="*/ 2598057 w 12250057"/>
              <a:gd name="connsiteY11" fmla="*/ 174543 h 5806086"/>
              <a:gd name="connsiteX12" fmla="*/ 2670628 w 12250057"/>
              <a:gd name="connsiteY12" fmla="*/ 232601 h 5806086"/>
              <a:gd name="connsiteX13" fmla="*/ 2714171 w 12250057"/>
              <a:gd name="connsiteY13" fmla="*/ 261629 h 5806086"/>
              <a:gd name="connsiteX14" fmla="*/ 3120571 w 12250057"/>
              <a:gd name="connsiteY14" fmla="*/ 261629 h 5806086"/>
              <a:gd name="connsiteX15" fmla="*/ 3236685 w 12250057"/>
              <a:gd name="connsiteY15" fmla="*/ 319686 h 5806086"/>
              <a:gd name="connsiteX16" fmla="*/ 3294743 w 12250057"/>
              <a:gd name="connsiteY16" fmla="*/ 363229 h 5806086"/>
              <a:gd name="connsiteX17" fmla="*/ 3410857 w 12250057"/>
              <a:gd name="connsiteY17" fmla="*/ 406772 h 5806086"/>
              <a:gd name="connsiteX18" fmla="*/ 3468914 w 12250057"/>
              <a:gd name="connsiteY18" fmla="*/ 435801 h 5806086"/>
              <a:gd name="connsiteX19" fmla="*/ 3628571 w 12250057"/>
              <a:gd name="connsiteY19" fmla="*/ 450315 h 5806086"/>
              <a:gd name="connsiteX20" fmla="*/ 3802743 w 12250057"/>
              <a:gd name="connsiteY20" fmla="*/ 421286 h 5806086"/>
              <a:gd name="connsiteX21" fmla="*/ 3846285 w 12250057"/>
              <a:gd name="connsiteY21" fmla="*/ 392258 h 5806086"/>
              <a:gd name="connsiteX22" fmla="*/ 3947885 w 12250057"/>
              <a:gd name="connsiteY22" fmla="*/ 377743 h 5806086"/>
              <a:gd name="connsiteX23" fmla="*/ 4122057 w 12250057"/>
              <a:gd name="connsiteY23" fmla="*/ 334201 h 5806086"/>
              <a:gd name="connsiteX24" fmla="*/ 4209143 w 12250057"/>
              <a:gd name="connsiteY24" fmla="*/ 305172 h 5806086"/>
              <a:gd name="connsiteX25" fmla="*/ 4412343 w 12250057"/>
              <a:gd name="connsiteY25" fmla="*/ 290658 h 5806086"/>
              <a:gd name="connsiteX26" fmla="*/ 4513943 w 12250057"/>
              <a:gd name="connsiteY26" fmla="*/ 261629 h 5806086"/>
              <a:gd name="connsiteX27" fmla="*/ 4862285 w 12250057"/>
              <a:gd name="connsiteY27" fmla="*/ 276143 h 5806086"/>
              <a:gd name="connsiteX28" fmla="*/ 4992914 w 12250057"/>
              <a:gd name="connsiteY28" fmla="*/ 305172 h 5806086"/>
              <a:gd name="connsiteX29" fmla="*/ 5065485 w 12250057"/>
              <a:gd name="connsiteY29" fmla="*/ 319686 h 5806086"/>
              <a:gd name="connsiteX30" fmla="*/ 5123543 w 12250057"/>
              <a:gd name="connsiteY30" fmla="*/ 348715 h 5806086"/>
              <a:gd name="connsiteX31" fmla="*/ 5196114 w 12250057"/>
              <a:gd name="connsiteY31" fmla="*/ 363229 h 5806086"/>
              <a:gd name="connsiteX32" fmla="*/ 5341257 w 12250057"/>
              <a:gd name="connsiteY32" fmla="*/ 406772 h 5806086"/>
              <a:gd name="connsiteX33" fmla="*/ 5428343 w 12250057"/>
              <a:gd name="connsiteY33" fmla="*/ 450315 h 5806086"/>
              <a:gd name="connsiteX34" fmla="*/ 5515428 w 12250057"/>
              <a:gd name="connsiteY34" fmla="*/ 493858 h 5806086"/>
              <a:gd name="connsiteX35" fmla="*/ 6212114 w 12250057"/>
              <a:gd name="connsiteY35" fmla="*/ 464829 h 5806086"/>
              <a:gd name="connsiteX36" fmla="*/ 6342743 w 12250057"/>
              <a:gd name="connsiteY36" fmla="*/ 435801 h 5806086"/>
              <a:gd name="connsiteX37" fmla="*/ 6429828 w 12250057"/>
              <a:gd name="connsiteY37" fmla="*/ 421286 h 5806086"/>
              <a:gd name="connsiteX38" fmla="*/ 6589485 w 12250057"/>
              <a:gd name="connsiteY38" fmla="*/ 377743 h 5806086"/>
              <a:gd name="connsiteX39" fmla="*/ 6720114 w 12250057"/>
              <a:gd name="connsiteY39" fmla="*/ 334201 h 5806086"/>
              <a:gd name="connsiteX40" fmla="*/ 6763657 w 12250057"/>
              <a:gd name="connsiteY40" fmla="*/ 305172 h 5806086"/>
              <a:gd name="connsiteX41" fmla="*/ 6807200 w 12250057"/>
              <a:gd name="connsiteY41" fmla="*/ 290658 h 5806086"/>
              <a:gd name="connsiteX42" fmla="*/ 6865257 w 12250057"/>
              <a:gd name="connsiteY42" fmla="*/ 261629 h 5806086"/>
              <a:gd name="connsiteX43" fmla="*/ 6908800 w 12250057"/>
              <a:gd name="connsiteY43" fmla="*/ 247115 h 5806086"/>
              <a:gd name="connsiteX44" fmla="*/ 6981371 w 12250057"/>
              <a:gd name="connsiteY44" fmla="*/ 203572 h 5806086"/>
              <a:gd name="connsiteX45" fmla="*/ 7039428 w 12250057"/>
              <a:gd name="connsiteY45" fmla="*/ 160029 h 5806086"/>
              <a:gd name="connsiteX46" fmla="*/ 7112000 w 12250057"/>
              <a:gd name="connsiteY46" fmla="*/ 131001 h 5806086"/>
              <a:gd name="connsiteX47" fmla="*/ 7199085 w 12250057"/>
              <a:gd name="connsiteY47" fmla="*/ 72943 h 5806086"/>
              <a:gd name="connsiteX48" fmla="*/ 7286171 w 12250057"/>
              <a:gd name="connsiteY48" fmla="*/ 29401 h 5806086"/>
              <a:gd name="connsiteX49" fmla="*/ 7329714 w 12250057"/>
              <a:gd name="connsiteY49" fmla="*/ 372 h 5806086"/>
              <a:gd name="connsiteX50" fmla="*/ 7416800 w 12250057"/>
              <a:gd name="connsiteY50" fmla="*/ 43915 h 5806086"/>
              <a:gd name="connsiteX51" fmla="*/ 7460343 w 12250057"/>
              <a:gd name="connsiteY51" fmla="*/ 58429 h 5806086"/>
              <a:gd name="connsiteX52" fmla="*/ 7561943 w 12250057"/>
              <a:gd name="connsiteY52" fmla="*/ 101972 h 5806086"/>
              <a:gd name="connsiteX53" fmla="*/ 7736114 w 12250057"/>
              <a:gd name="connsiteY53" fmla="*/ 145515 h 5806086"/>
              <a:gd name="connsiteX54" fmla="*/ 7779657 w 12250057"/>
              <a:gd name="connsiteY54" fmla="*/ 174543 h 5806086"/>
              <a:gd name="connsiteX55" fmla="*/ 7823200 w 12250057"/>
              <a:gd name="connsiteY55" fmla="*/ 189058 h 5806086"/>
              <a:gd name="connsiteX56" fmla="*/ 7895771 w 12250057"/>
              <a:gd name="connsiteY56" fmla="*/ 218086 h 5806086"/>
              <a:gd name="connsiteX57" fmla="*/ 7939314 w 12250057"/>
              <a:gd name="connsiteY57" fmla="*/ 232601 h 5806086"/>
              <a:gd name="connsiteX58" fmla="*/ 7997371 w 12250057"/>
              <a:gd name="connsiteY58" fmla="*/ 261629 h 5806086"/>
              <a:gd name="connsiteX59" fmla="*/ 8113485 w 12250057"/>
              <a:gd name="connsiteY59" fmla="*/ 276143 h 5806086"/>
              <a:gd name="connsiteX60" fmla="*/ 8723085 w 12250057"/>
              <a:gd name="connsiteY60" fmla="*/ 276143 h 5806086"/>
              <a:gd name="connsiteX61" fmla="*/ 8781143 w 12250057"/>
              <a:gd name="connsiteY61" fmla="*/ 305172 h 5806086"/>
              <a:gd name="connsiteX62" fmla="*/ 8824685 w 12250057"/>
              <a:gd name="connsiteY62" fmla="*/ 319686 h 5806086"/>
              <a:gd name="connsiteX63" fmla="*/ 8868228 w 12250057"/>
              <a:gd name="connsiteY63" fmla="*/ 363229 h 5806086"/>
              <a:gd name="connsiteX64" fmla="*/ 8911771 w 12250057"/>
              <a:gd name="connsiteY64" fmla="*/ 435801 h 5806086"/>
              <a:gd name="connsiteX65" fmla="*/ 8984343 w 12250057"/>
              <a:gd name="connsiteY65" fmla="*/ 479343 h 5806086"/>
              <a:gd name="connsiteX66" fmla="*/ 9129485 w 12250057"/>
              <a:gd name="connsiteY66" fmla="*/ 435801 h 5806086"/>
              <a:gd name="connsiteX67" fmla="*/ 9245600 w 12250057"/>
              <a:gd name="connsiteY67" fmla="*/ 421286 h 5806086"/>
              <a:gd name="connsiteX68" fmla="*/ 9332685 w 12250057"/>
              <a:gd name="connsiteY68" fmla="*/ 377743 h 5806086"/>
              <a:gd name="connsiteX69" fmla="*/ 9550400 w 12250057"/>
              <a:gd name="connsiteY69" fmla="*/ 305172 h 5806086"/>
              <a:gd name="connsiteX70" fmla="*/ 9637485 w 12250057"/>
              <a:gd name="connsiteY70" fmla="*/ 261629 h 5806086"/>
              <a:gd name="connsiteX71" fmla="*/ 9855200 w 12250057"/>
              <a:gd name="connsiteY71" fmla="*/ 305172 h 5806086"/>
              <a:gd name="connsiteX72" fmla="*/ 9942285 w 12250057"/>
              <a:gd name="connsiteY72" fmla="*/ 392258 h 5806086"/>
              <a:gd name="connsiteX73" fmla="*/ 9956800 w 12250057"/>
              <a:gd name="connsiteY73" fmla="*/ 435801 h 5806086"/>
              <a:gd name="connsiteX74" fmla="*/ 10348685 w 12250057"/>
              <a:gd name="connsiteY74" fmla="*/ 450315 h 5806086"/>
              <a:gd name="connsiteX75" fmla="*/ 10769600 w 12250057"/>
              <a:gd name="connsiteY75" fmla="*/ 435801 h 5806086"/>
              <a:gd name="connsiteX76" fmla="*/ 11045371 w 12250057"/>
              <a:gd name="connsiteY76" fmla="*/ 392258 h 5806086"/>
              <a:gd name="connsiteX77" fmla="*/ 11248571 w 12250057"/>
              <a:gd name="connsiteY77" fmla="*/ 377743 h 5806086"/>
              <a:gd name="connsiteX78" fmla="*/ 11509828 w 12250057"/>
              <a:gd name="connsiteY78" fmla="*/ 334201 h 5806086"/>
              <a:gd name="connsiteX79" fmla="*/ 11698514 w 12250057"/>
              <a:gd name="connsiteY79" fmla="*/ 305172 h 5806086"/>
              <a:gd name="connsiteX80" fmla="*/ 12032343 w 12250057"/>
              <a:gd name="connsiteY80" fmla="*/ 247115 h 5806086"/>
              <a:gd name="connsiteX81" fmla="*/ 12075885 w 12250057"/>
              <a:gd name="connsiteY81" fmla="*/ 218086 h 5806086"/>
              <a:gd name="connsiteX82" fmla="*/ 12250057 w 12250057"/>
              <a:gd name="connsiteY82" fmla="*/ 203572 h 5806086"/>
              <a:gd name="connsiteX83" fmla="*/ 12250057 w 12250057"/>
              <a:gd name="connsiteY83" fmla="*/ 5544829 h 5806086"/>
              <a:gd name="connsiteX84" fmla="*/ 11771085 w 12250057"/>
              <a:gd name="connsiteY84" fmla="*/ 5588372 h 5806086"/>
              <a:gd name="connsiteX85" fmla="*/ 11640457 w 12250057"/>
              <a:gd name="connsiteY85" fmla="*/ 5617401 h 5806086"/>
              <a:gd name="connsiteX86" fmla="*/ 11451771 w 12250057"/>
              <a:gd name="connsiteY86" fmla="*/ 5660943 h 5806086"/>
              <a:gd name="connsiteX87" fmla="*/ 11248571 w 12250057"/>
              <a:gd name="connsiteY87" fmla="*/ 5675458 h 5806086"/>
              <a:gd name="connsiteX88" fmla="*/ 10726057 w 12250057"/>
              <a:gd name="connsiteY88" fmla="*/ 5719001 h 5806086"/>
              <a:gd name="connsiteX89" fmla="*/ 9927771 w 12250057"/>
              <a:gd name="connsiteY89" fmla="*/ 5704486 h 5806086"/>
              <a:gd name="connsiteX90" fmla="*/ 9855200 w 12250057"/>
              <a:gd name="connsiteY90" fmla="*/ 5689972 h 5806086"/>
              <a:gd name="connsiteX91" fmla="*/ 9811657 w 12250057"/>
              <a:gd name="connsiteY91" fmla="*/ 5660943 h 5806086"/>
              <a:gd name="connsiteX92" fmla="*/ 9753600 w 12250057"/>
              <a:gd name="connsiteY92" fmla="*/ 5646429 h 5806086"/>
              <a:gd name="connsiteX93" fmla="*/ 9666514 w 12250057"/>
              <a:gd name="connsiteY93" fmla="*/ 5602886 h 5806086"/>
              <a:gd name="connsiteX94" fmla="*/ 9622971 w 12250057"/>
              <a:gd name="connsiteY94" fmla="*/ 5573858 h 5806086"/>
              <a:gd name="connsiteX95" fmla="*/ 9579428 w 12250057"/>
              <a:gd name="connsiteY95" fmla="*/ 5559343 h 5806086"/>
              <a:gd name="connsiteX96" fmla="*/ 9492343 w 12250057"/>
              <a:gd name="connsiteY96" fmla="*/ 5515801 h 5806086"/>
              <a:gd name="connsiteX97" fmla="*/ 9448800 w 12250057"/>
              <a:gd name="connsiteY97" fmla="*/ 5486772 h 5806086"/>
              <a:gd name="connsiteX98" fmla="*/ 9405257 w 12250057"/>
              <a:gd name="connsiteY98" fmla="*/ 5472258 h 5806086"/>
              <a:gd name="connsiteX99" fmla="*/ 9376228 w 12250057"/>
              <a:gd name="connsiteY99" fmla="*/ 5428715 h 5806086"/>
              <a:gd name="connsiteX100" fmla="*/ 9289143 w 12250057"/>
              <a:gd name="connsiteY100" fmla="*/ 5457743 h 5806086"/>
              <a:gd name="connsiteX101" fmla="*/ 9202057 w 12250057"/>
              <a:gd name="connsiteY101" fmla="*/ 5501286 h 5806086"/>
              <a:gd name="connsiteX102" fmla="*/ 9114971 w 12250057"/>
              <a:gd name="connsiteY102" fmla="*/ 5573858 h 5806086"/>
              <a:gd name="connsiteX103" fmla="*/ 9071428 w 12250057"/>
              <a:gd name="connsiteY103" fmla="*/ 5588372 h 5806086"/>
              <a:gd name="connsiteX104" fmla="*/ 8853714 w 12250057"/>
              <a:gd name="connsiteY104" fmla="*/ 5631915 h 5806086"/>
              <a:gd name="connsiteX105" fmla="*/ 8708571 w 12250057"/>
              <a:gd name="connsiteY105" fmla="*/ 5660943 h 5806086"/>
              <a:gd name="connsiteX106" fmla="*/ 8069943 w 12250057"/>
              <a:gd name="connsiteY106" fmla="*/ 5646429 h 5806086"/>
              <a:gd name="connsiteX107" fmla="*/ 7837714 w 12250057"/>
              <a:gd name="connsiteY107" fmla="*/ 5617401 h 5806086"/>
              <a:gd name="connsiteX108" fmla="*/ 7576457 w 12250057"/>
              <a:gd name="connsiteY108" fmla="*/ 5573858 h 5806086"/>
              <a:gd name="connsiteX109" fmla="*/ 7460343 w 12250057"/>
              <a:gd name="connsiteY109" fmla="*/ 5559343 h 5806086"/>
              <a:gd name="connsiteX110" fmla="*/ 7315200 w 12250057"/>
              <a:gd name="connsiteY110" fmla="*/ 5530315 h 5806086"/>
              <a:gd name="connsiteX111" fmla="*/ 7228114 w 12250057"/>
              <a:gd name="connsiteY111" fmla="*/ 5515801 h 5806086"/>
              <a:gd name="connsiteX112" fmla="*/ 7155543 w 12250057"/>
              <a:gd name="connsiteY112" fmla="*/ 5486772 h 5806086"/>
              <a:gd name="connsiteX113" fmla="*/ 7068457 w 12250057"/>
              <a:gd name="connsiteY113" fmla="*/ 5544829 h 5806086"/>
              <a:gd name="connsiteX114" fmla="*/ 6981371 w 12250057"/>
              <a:gd name="connsiteY114" fmla="*/ 5588372 h 5806086"/>
              <a:gd name="connsiteX115" fmla="*/ 6923314 w 12250057"/>
              <a:gd name="connsiteY115" fmla="*/ 5617401 h 5806086"/>
              <a:gd name="connsiteX116" fmla="*/ 6226628 w 12250057"/>
              <a:gd name="connsiteY116" fmla="*/ 5602886 h 5806086"/>
              <a:gd name="connsiteX117" fmla="*/ 6183085 w 12250057"/>
              <a:gd name="connsiteY117" fmla="*/ 5573858 h 5806086"/>
              <a:gd name="connsiteX118" fmla="*/ 6139543 w 12250057"/>
              <a:gd name="connsiteY118" fmla="*/ 5559343 h 5806086"/>
              <a:gd name="connsiteX119" fmla="*/ 6096000 w 12250057"/>
              <a:gd name="connsiteY119" fmla="*/ 5530315 h 5806086"/>
              <a:gd name="connsiteX120" fmla="*/ 5965371 w 12250057"/>
              <a:gd name="connsiteY120" fmla="*/ 5515801 h 5806086"/>
              <a:gd name="connsiteX121" fmla="*/ 5791200 w 12250057"/>
              <a:gd name="connsiteY121" fmla="*/ 5544829 h 5806086"/>
              <a:gd name="connsiteX122" fmla="*/ 5747657 w 12250057"/>
              <a:gd name="connsiteY122" fmla="*/ 5573858 h 5806086"/>
              <a:gd name="connsiteX123" fmla="*/ 5704114 w 12250057"/>
              <a:gd name="connsiteY123" fmla="*/ 5588372 h 5806086"/>
              <a:gd name="connsiteX124" fmla="*/ 5588000 w 12250057"/>
              <a:gd name="connsiteY124" fmla="*/ 5617401 h 5806086"/>
              <a:gd name="connsiteX125" fmla="*/ 5138057 w 12250057"/>
              <a:gd name="connsiteY125" fmla="*/ 5631915 h 5806086"/>
              <a:gd name="connsiteX126" fmla="*/ 5109028 w 12250057"/>
              <a:gd name="connsiteY126" fmla="*/ 5675458 h 5806086"/>
              <a:gd name="connsiteX127" fmla="*/ 5123543 w 12250057"/>
              <a:gd name="connsiteY127" fmla="*/ 5719001 h 5806086"/>
              <a:gd name="connsiteX128" fmla="*/ 5050971 w 12250057"/>
              <a:gd name="connsiteY128" fmla="*/ 5762543 h 5806086"/>
              <a:gd name="connsiteX129" fmla="*/ 4934857 w 12250057"/>
              <a:gd name="connsiteY129" fmla="*/ 5806086 h 5806086"/>
              <a:gd name="connsiteX130" fmla="*/ 4804228 w 12250057"/>
              <a:gd name="connsiteY130" fmla="*/ 5748029 h 5806086"/>
              <a:gd name="connsiteX131" fmla="*/ 4760685 w 12250057"/>
              <a:gd name="connsiteY131" fmla="*/ 5733515 h 5806086"/>
              <a:gd name="connsiteX132" fmla="*/ 4528457 w 12250057"/>
              <a:gd name="connsiteY132" fmla="*/ 5689972 h 5806086"/>
              <a:gd name="connsiteX133" fmla="*/ 4354285 w 12250057"/>
              <a:gd name="connsiteY133" fmla="*/ 5646429 h 5806086"/>
              <a:gd name="connsiteX134" fmla="*/ 4267200 w 12250057"/>
              <a:gd name="connsiteY134" fmla="*/ 5602886 h 5806086"/>
              <a:gd name="connsiteX135" fmla="*/ 4223657 w 12250057"/>
              <a:gd name="connsiteY135" fmla="*/ 5573858 h 5806086"/>
              <a:gd name="connsiteX136" fmla="*/ 4151085 w 12250057"/>
              <a:gd name="connsiteY136" fmla="*/ 5559343 h 5806086"/>
              <a:gd name="connsiteX137" fmla="*/ 4107543 w 12250057"/>
              <a:gd name="connsiteY137" fmla="*/ 5530315 h 5806086"/>
              <a:gd name="connsiteX138" fmla="*/ 4049485 w 12250057"/>
              <a:gd name="connsiteY138" fmla="*/ 5515801 h 5806086"/>
              <a:gd name="connsiteX139" fmla="*/ 3352800 w 12250057"/>
              <a:gd name="connsiteY139" fmla="*/ 5486772 h 5806086"/>
              <a:gd name="connsiteX140" fmla="*/ 2481943 w 12250057"/>
              <a:gd name="connsiteY140" fmla="*/ 5501286 h 5806086"/>
              <a:gd name="connsiteX141" fmla="*/ 2235200 w 12250057"/>
              <a:gd name="connsiteY141" fmla="*/ 5530315 h 5806086"/>
              <a:gd name="connsiteX142" fmla="*/ 2090057 w 12250057"/>
              <a:gd name="connsiteY142" fmla="*/ 5544829 h 5806086"/>
              <a:gd name="connsiteX143" fmla="*/ 1915885 w 12250057"/>
              <a:gd name="connsiteY143" fmla="*/ 5588372 h 5806086"/>
              <a:gd name="connsiteX144" fmla="*/ 1712685 w 12250057"/>
              <a:gd name="connsiteY144" fmla="*/ 5660943 h 5806086"/>
              <a:gd name="connsiteX145" fmla="*/ 1611085 w 12250057"/>
              <a:gd name="connsiteY145" fmla="*/ 5646429 h 5806086"/>
              <a:gd name="connsiteX146" fmla="*/ 1567543 w 12250057"/>
              <a:gd name="connsiteY146" fmla="*/ 5617401 h 5806086"/>
              <a:gd name="connsiteX147" fmla="*/ 1524000 w 12250057"/>
              <a:gd name="connsiteY147" fmla="*/ 5602886 h 5806086"/>
              <a:gd name="connsiteX148" fmla="*/ 1436914 w 12250057"/>
              <a:gd name="connsiteY148" fmla="*/ 5559343 h 5806086"/>
              <a:gd name="connsiteX149" fmla="*/ 1422400 w 12250057"/>
              <a:gd name="connsiteY149" fmla="*/ 5617401 h 5806086"/>
              <a:gd name="connsiteX150" fmla="*/ 1364343 w 12250057"/>
              <a:gd name="connsiteY150" fmla="*/ 5631915 h 5806086"/>
              <a:gd name="connsiteX151" fmla="*/ 1219200 w 12250057"/>
              <a:gd name="connsiteY151" fmla="*/ 5617401 h 5806086"/>
              <a:gd name="connsiteX152" fmla="*/ 798285 w 12250057"/>
              <a:gd name="connsiteY152" fmla="*/ 5559343 h 5806086"/>
              <a:gd name="connsiteX153" fmla="*/ 449943 w 12250057"/>
              <a:gd name="connsiteY153" fmla="*/ 5486772 h 5806086"/>
              <a:gd name="connsiteX154" fmla="*/ 145143 w 12250057"/>
              <a:gd name="connsiteY154" fmla="*/ 5501286 h 5806086"/>
              <a:gd name="connsiteX155" fmla="*/ 101600 w 12250057"/>
              <a:gd name="connsiteY155" fmla="*/ 5530315 h 5806086"/>
              <a:gd name="connsiteX156" fmla="*/ 0 w 12250057"/>
              <a:gd name="connsiteY156" fmla="*/ 5530315 h 5806086"/>
              <a:gd name="connsiteX157" fmla="*/ 14514 w 12250057"/>
              <a:gd name="connsiteY157" fmla="*/ 261629 h 58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250057" h="5806086">
                <a:moveTo>
                  <a:pt x="14514" y="261629"/>
                </a:moveTo>
                <a:lnTo>
                  <a:pt x="14514" y="261629"/>
                </a:lnTo>
                <a:lnTo>
                  <a:pt x="885371" y="276143"/>
                </a:lnTo>
                <a:cubicBezTo>
                  <a:pt x="1048872" y="276143"/>
                  <a:pt x="1078316" y="268176"/>
                  <a:pt x="1204685" y="247115"/>
                </a:cubicBezTo>
                <a:cubicBezTo>
                  <a:pt x="1219199" y="232601"/>
                  <a:pt x="1230822" y="214451"/>
                  <a:pt x="1248228" y="203572"/>
                </a:cubicBezTo>
                <a:cubicBezTo>
                  <a:pt x="1326862" y="154426"/>
                  <a:pt x="1353111" y="178133"/>
                  <a:pt x="1451428" y="189058"/>
                </a:cubicBezTo>
                <a:cubicBezTo>
                  <a:pt x="1465942" y="198734"/>
                  <a:pt x="1484074" y="204465"/>
                  <a:pt x="1494971" y="218086"/>
                </a:cubicBezTo>
                <a:cubicBezTo>
                  <a:pt x="1551269" y="288458"/>
                  <a:pt x="1458025" y="244476"/>
                  <a:pt x="1553028" y="276143"/>
                </a:cubicBezTo>
                <a:cubicBezTo>
                  <a:pt x="1794933" y="271305"/>
                  <a:pt x="2037344" y="277995"/>
                  <a:pt x="2278743" y="261629"/>
                </a:cubicBezTo>
                <a:cubicBezTo>
                  <a:pt x="2324536" y="258524"/>
                  <a:pt x="2363934" y="224577"/>
                  <a:pt x="2409371" y="218086"/>
                </a:cubicBezTo>
                <a:lnTo>
                  <a:pt x="2510971" y="203572"/>
                </a:lnTo>
                <a:cubicBezTo>
                  <a:pt x="2540000" y="193896"/>
                  <a:pt x="2567645" y="177922"/>
                  <a:pt x="2598057" y="174543"/>
                </a:cubicBezTo>
                <a:cubicBezTo>
                  <a:pt x="2648919" y="168892"/>
                  <a:pt x="2643637" y="205610"/>
                  <a:pt x="2670628" y="232601"/>
                </a:cubicBezTo>
                <a:cubicBezTo>
                  <a:pt x="2682963" y="244936"/>
                  <a:pt x="2699657" y="251953"/>
                  <a:pt x="2714171" y="261629"/>
                </a:cubicBezTo>
                <a:cubicBezTo>
                  <a:pt x="2919283" y="247955"/>
                  <a:pt x="2924886" y="237169"/>
                  <a:pt x="3120571" y="261629"/>
                </a:cubicBezTo>
                <a:cubicBezTo>
                  <a:pt x="3158118" y="266322"/>
                  <a:pt x="3211399" y="302829"/>
                  <a:pt x="3236685" y="319686"/>
                </a:cubicBezTo>
                <a:cubicBezTo>
                  <a:pt x="3256813" y="333105"/>
                  <a:pt x="3273597" y="351481"/>
                  <a:pt x="3294743" y="363229"/>
                </a:cubicBezTo>
                <a:cubicBezTo>
                  <a:pt x="3362412" y="400823"/>
                  <a:pt x="3353817" y="382326"/>
                  <a:pt x="3410857" y="406772"/>
                </a:cubicBezTo>
                <a:cubicBezTo>
                  <a:pt x="3430744" y="415295"/>
                  <a:pt x="3447698" y="431558"/>
                  <a:pt x="3468914" y="435801"/>
                </a:cubicBezTo>
                <a:cubicBezTo>
                  <a:pt x="3521315" y="446281"/>
                  <a:pt x="3575352" y="445477"/>
                  <a:pt x="3628571" y="450315"/>
                </a:cubicBezTo>
                <a:cubicBezTo>
                  <a:pt x="3643665" y="448159"/>
                  <a:pt x="3776617" y="431083"/>
                  <a:pt x="3802743" y="421286"/>
                </a:cubicBezTo>
                <a:cubicBezTo>
                  <a:pt x="3819076" y="415161"/>
                  <a:pt x="3829577" y="397270"/>
                  <a:pt x="3846285" y="392258"/>
                </a:cubicBezTo>
                <a:cubicBezTo>
                  <a:pt x="3879053" y="382428"/>
                  <a:pt x="3914018" y="382581"/>
                  <a:pt x="3947885" y="377743"/>
                </a:cubicBezTo>
                <a:cubicBezTo>
                  <a:pt x="4184837" y="298761"/>
                  <a:pt x="3887504" y="392839"/>
                  <a:pt x="4122057" y="334201"/>
                </a:cubicBezTo>
                <a:cubicBezTo>
                  <a:pt x="4151742" y="326780"/>
                  <a:pt x="4178883" y="309711"/>
                  <a:pt x="4209143" y="305172"/>
                </a:cubicBezTo>
                <a:cubicBezTo>
                  <a:pt x="4276298" y="295099"/>
                  <a:pt x="4344610" y="295496"/>
                  <a:pt x="4412343" y="290658"/>
                </a:cubicBezTo>
                <a:cubicBezTo>
                  <a:pt x="4446210" y="280982"/>
                  <a:pt x="4478739" y="262765"/>
                  <a:pt x="4513943" y="261629"/>
                </a:cubicBezTo>
                <a:cubicBezTo>
                  <a:pt x="4630097" y="257882"/>
                  <a:pt x="4746548" y="265621"/>
                  <a:pt x="4862285" y="276143"/>
                </a:cubicBezTo>
                <a:cubicBezTo>
                  <a:pt x="4906707" y="280181"/>
                  <a:pt x="4949299" y="295826"/>
                  <a:pt x="4992914" y="305172"/>
                </a:cubicBezTo>
                <a:cubicBezTo>
                  <a:pt x="5017036" y="310341"/>
                  <a:pt x="5041295" y="314848"/>
                  <a:pt x="5065485" y="319686"/>
                </a:cubicBezTo>
                <a:cubicBezTo>
                  <a:pt x="5084838" y="329362"/>
                  <a:pt x="5103016" y="341873"/>
                  <a:pt x="5123543" y="348715"/>
                </a:cubicBezTo>
                <a:cubicBezTo>
                  <a:pt x="5146946" y="356516"/>
                  <a:pt x="5172181" y="357246"/>
                  <a:pt x="5196114" y="363229"/>
                </a:cubicBezTo>
                <a:cubicBezTo>
                  <a:pt x="5262568" y="379843"/>
                  <a:pt x="5285956" y="388339"/>
                  <a:pt x="5341257" y="406772"/>
                </a:cubicBezTo>
                <a:cubicBezTo>
                  <a:pt x="5466041" y="489962"/>
                  <a:pt x="5308163" y="390226"/>
                  <a:pt x="5428343" y="450315"/>
                </a:cubicBezTo>
                <a:cubicBezTo>
                  <a:pt x="5540896" y="506591"/>
                  <a:pt x="5405973" y="457371"/>
                  <a:pt x="5515428" y="493858"/>
                </a:cubicBezTo>
                <a:cubicBezTo>
                  <a:pt x="5569451" y="492436"/>
                  <a:pt x="6028356" y="493843"/>
                  <a:pt x="6212114" y="464829"/>
                </a:cubicBezTo>
                <a:cubicBezTo>
                  <a:pt x="6256173" y="457872"/>
                  <a:pt x="6299004" y="444549"/>
                  <a:pt x="6342743" y="435801"/>
                </a:cubicBezTo>
                <a:cubicBezTo>
                  <a:pt x="6371600" y="430030"/>
                  <a:pt x="6401278" y="428424"/>
                  <a:pt x="6429828" y="421286"/>
                </a:cubicBezTo>
                <a:cubicBezTo>
                  <a:pt x="6724482" y="347622"/>
                  <a:pt x="6338432" y="427956"/>
                  <a:pt x="6589485" y="377743"/>
                </a:cubicBezTo>
                <a:cubicBezTo>
                  <a:pt x="6784791" y="280093"/>
                  <a:pt x="6495000" y="418619"/>
                  <a:pt x="6720114" y="334201"/>
                </a:cubicBezTo>
                <a:cubicBezTo>
                  <a:pt x="6736447" y="328076"/>
                  <a:pt x="6748055" y="312973"/>
                  <a:pt x="6763657" y="305172"/>
                </a:cubicBezTo>
                <a:cubicBezTo>
                  <a:pt x="6777341" y="298330"/>
                  <a:pt x="6793138" y="296685"/>
                  <a:pt x="6807200" y="290658"/>
                </a:cubicBezTo>
                <a:cubicBezTo>
                  <a:pt x="6827087" y="282135"/>
                  <a:pt x="6845370" y="270152"/>
                  <a:pt x="6865257" y="261629"/>
                </a:cubicBezTo>
                <a:cubicBezTo>
                  <a:pt x="6879319" y="255602"/>
                  <a:pt x="6895116" y="253957"/>
                  <a:pt x="6908800" y="247115"/>
                </a:cubicBezTo>
                <a:cubicBezTo>
                  <a:pt x="6934032" y="234499"/>
                  <a:pt x="6957898" y="219221"/>
                  <a:pt x="6981371" y="203572"/>
                </a:cubicBezTo>
                <a:cubicBezTo>
                  <a:pt x="7001499" y="190153"/>
                  <a:pt x="7018282" y="171777"/>
                  <a:pt x="7039428" y="160029"/>
                </a:cubicBezTo>
                <a:cubicBezTo>
                  <a:pt x="7062203" y="147376"/>
                  <a:pt x="7087809" y="140677"/>
                  <a:pt x="7112000" y="131001"/>
                </a:cubicBezTo>
                <a:cubicBezTo>
                  <a:pt x="7194540" y="48461"/>
                  <a:pt x="7115067" y="114952"/>
                  <a:pt x="7199085" y="72943"/>
                </a:cubicBezTo>
                <a:cubicBezTo>
                  <a:pt x="7311619" y="16675"/>
                  <a:pt x="7176734" y="65879"/>
                  <a:pt x="7286171" y="29401"/>
                </a:cubicBezTo>
                <a:cubicBezTo>
                  <a:pt x="7300685" y="19725"/>
                  <a:pt x="7312507" y="3240"/>
                  <a:pt x="7329714" y="372"/>
                </a:cubicBezTo>
                <a:cubicBezTo>
                  <a:pt x="7357077" y="-4189"/>
                  <a:pt x="7397845" y="34437"/>
                  <a:pt x="7416800" y="43915"/>
                </a:cubicBezTo>
                <a:cubicBezTo>
                  <a:pt x="7430484" y="50757"/>
                  <a:pt x="7445829" y="53591"/>
                  <a:pt x="7460343" y="58429"/>
                </a:cubicBezTo>
                <a:cubicBezTo>
                  <a:pt x="7529425" y="104485"/>
                  <a:pt x="7476736" y="76410"/>
                  <a:pt x="7561943" y="101972"/>
                </a:cubicBezTo>
                <a:cubicBezTo>
                  <a:pt x="7705703" y="145100"/>
                  <a:pt x="7591189" y="121361"/>
                  <a:pt x="7736114" y="145515"/>
                </a:cubicBezTo>
                <a:cubicBezTo>
                  <a:pt x="7750628" y="155191"/>
                  <a:pt x="7764055" y="166742"/>
                  <a:pt x="7779657" y="174543"/>
                </a:cubicBezTo>
                <a:cubicBezTo>
                  <a:pt x="7793341" y="181385"/>
                  <a:pt x="7808875" y="183686"/>
                  <a:pt x="7823200" y="189058"/>
                </a:cubicBezTo>
                <a:cubicBezTo>
                  <a:pt x="7847595" y="198206"/>
                  <a:pt x="7871376" y="208938"/>
                  <a:pt x="7895771" y="218086"/>
                </a:cubicBezTo>
                <a:cubicBezTo>
                  <a:pt x="7910096" y="223458"/>
                  <a:pt x="7925252" y="226574"/>
                  <a:pt x="7939314" y="232601"/>
                </a:cubicBezTo>
                <a:cubicBezTo>
                  <a:pt x="7959201" y="241124"/>
                  <a:pt x="7976380" y="256381"/>
                  <a:pt x="7997371" y="261629"/>
                </a:cubicBezTo>
                <a:cubicBezTo>
                  <a:pt x="8035212" y="271089"/>
                  <a:pt x="8074780" y="271305"/>
                  <a:pt x="8113485" y="276143"/>
                </a:cubicBezTo>
                <a:cubicBezTo>
                  <a:pt x="8320783" y="267506"/>
                  <a:pt x="8517049" y="248047"/>
                  <a:pt x="8723085" y="276143"/>
                </a:cubicBezTo>
                <a:cubicBezTo>
                  <a:pt x="8744524" y="279066"/>
                  <a:pt x="8761256" y="296649"/>
                  <a:pt x="8781143" y="305172"/>
                </a:cubicBezTo>
                <a:cubicBezTo>
                  <a:pt x="8795205" y="311199"/>
                  <a:pt x="8810171" y="314848"/>
                  <a:pt x="8824685" y="319686"/>
                </a:cubicBezTo>
                <a:cubicBezTo>
                  <a:pt x="8839199" y="334200"/>
                  <a:pt x="8855912" y="346808"/>
                  <a:pt x="8868228" y="363229"/>
                </a:cubicBezTo>
                <a:cubicBezTo>
                  <a:pt x="8885155" y="385798"/>
                  <a:pt x="8891823" y="415853"/>
                  <a:pt x="8911771" y="435801"/>
                </a:cubicBezTo>
                <a:cubicBezTo>
                  <a:pt x="8931719" y="455749"/>
                  <a:pt x="8960152" y="464829"/>
                  <a:pt x="8984343" y="479343"/>
                </a:cubicBezTo>
                <a:cubicBezTo>
                  <a:pt x="9032724" y="464829"/>
                  <a:pt x="9080177" y="446758"/>
                  <a:pt x="9129485" y="435801"/>
                </a:cubicBezTo>
                <a:cubicBezTo>
                  <a:pt x="9167562" y="427339"/>
                  <a:pt x="9208095" y="432002"/>
                  <a:pt x="9245600" y="421286"/>
                </a:cubicBezTo>
                <a:cubicBezTo>
                  <a:pt x="9276806" y="412370"/>
                  <a:pt x="9303217" y="391343"/>
                  <a:pt x="9332685" y="377743"/>
                </a:cubicBezTo>
                <a:cubicBezTo>
                  <a:pt x="9449402" y="323874"/>
                  <a:pt x="9421877" y="337303"/>
                  <a:pt x="9550400" y="305172"/>
                </a:cubicBezTo>
                <a:cubicBezTo>
                  <a:pt x="9579428" y="290658"/>
                  <a:pt x="9605229" y="265213"/>
                  <a:pt x="9637485" y="261629"/>
                </a:cubicBezTo>
                <a:cubicBezTo>
                  <a:pt x="9781153" y="245666"/>
                  <a:pt x="9777522" y="253386"/>
                  <a:pt x="9855200" y="305172"/>
                </a:cubicBezTo>
                <a:cubicBezTo>
                  <a:pt x="9887929" y="403361"/>
                  <a:pt x="9839458" y="289431"/>
                  <a:pt x="9942285" y="392258"/>
                </a:cubicBezTo>
                <a:cubicBezTo>
                  <a:pt x="9953103" y="403076"/>
                  <a:pt x="9941654" y="433637"/>
                  <a:pt x="9956800" y="435801"/>
                </a:cubicBezTo>
                <a:cubicBezTo>
                  <a:pt x="10086204" y="454287"/>
                  <a:pt x="10218057" y="445477"/>
                  <a:pt x="10348685" y="450315"/>
                </a:cubicBezTo>
                <a:lnTo>
                  <a:pt x="10769600" y="435801"/>
                </a:lnTo>
                <a:cubicBezTo>
                  <a:pt x="11067576" y="420520"/>
                  <a:pt x="10767790" y="428464"/>
                  <a:pt x="11045371" y="392258"/>
                </a:cubicBezTo>
                <a:cubicBezTo>
                  <a:pt x="11112707" y="383475"/>
                  <a:pt x="11180838" y="382581"/>
                  <a:pt x="11248571" y="377743"/>
                </a:cubicBezTo>
                <a:lnTo>
                  <a:pt x="11509828" y="334201"/>
                </a:lnTo>
                <a:cubicBezTo>
                  <a:pt x="11572651" y="324068"/>
                  <a:pt x="11636114" y="317652"/>
                  <a:pt x="11698514" y="305172"/>
                </a:cubicBezTo>
                <a:cubicBezTo>
                  <a:pt x="11954477" y="253979"/>
                  <a:pt x="11842791" y="270808"/>
                  <a:pt x="12032343" y="247115"/>
                </a:cubicBezTo>
                <a:cubicBezTo>
                  <a:pt x="12046857" y="237439"/>
                  <a:pt x="12058780" y="221507"/>
                  <a:pt x="12075885" y="218086"/>
                </a:cubicBezTo>
                <a:cubicBezTo>
                  <a:pt x="12133012" y="206661"/>
                  <a:pt x="12250057" y="203572"/>
                  <a:pt x="12250057" y="203572"/>
                </a:cubicBezTo>
                <a:lnTo>
                  <a:pt x="12250057" y="5544829"/>
                </a:lnTo>
                <a:lnTo>
                  <a:pt x="11771085" y="5588372"/>
                </a:lnTo>
                <a:cubicBezTo>
                  <a:pt x="11727542" y="5598048"/>
                  <a:pt x="11683730" y="5606583"/>
                  <a:pt x="11640457" y="5617401"/>
                </a:cubicBezTo>
                <a:cubicBezTo>
                  <a:pt x="11519674" y="5647597"/>
                  <a:pt x="11710060" y="5628657"/>
                  <a:pt x="11451771" y="5660943"/>
                </a:cubicBezTo>
                <a:cubicBezTo>
                  <a:pt x="11384389" y="5669366"/>
                  <a:pt x="11316304" y="5670620"/>
                  <a:pt x="11248571" y="5675458"/>
                </a:cubicBezTo>
                <a:cubicBezTo>
                  <a:pt x="11025796" y="5739107"/>
                  <a:pt x="11127120" y="5719001"/>
                  <a:pt x="10726057" y="5719001"/>
                </a:cubicBezTo>
                <a:cubicBezTo>
                  <a:pt x="10459918" y="5719001"/>
                  <a:pt x="10193866" y="5709324"/>
                  <a:pt x="9927771" y="5704486"/>
                </a:cubicBezTo>
                <a:cubicBezTo>
                  <a:pt x="9903581" y="5699648"/>
                  <a:pt x="9878299" y="5698634"/>
                  <a:pt x="9855200" y="5689972"/>
                </a:cubicBezTo>
                <a:cubicBezTo>
                  <a:pt x="9838867" y="5683847"/>
                  <a:pt x="9827691" y="5667815"/>
                  <a:pt x="9811657" y="5660943"/>
                </a:cubicBezTo>
                <a:cubicBezTo>
                  <a:pt x="9793322" y="5653085"/>
                  <a:pt x="9772952" y="5651267"/>
                  <a:pt x="9753600" y="5646429"/>
                </a:cubicBezTo>
                <a:cubicBezTo>
                  <a:pt x="9628813" y="5563239"/>
                  <a:pt x="9786697" y="5662978"/>
                  <a:pt x="9666514" y="5602886"/>
                </a:cubicBezTo>
                <a:cubicBezTo>
                  <a:pt x="9650912" y="5595085"/>
                  <a:pt x="9638573" y="5581659"/>
                  <a:pt x="9622971" y="5573858"/>
                </a:cubicBezTo>
                <a:cubicBezTo>
                  <a:pt x="9609287" y="5567016"/>
                  <a:pt x="9593112" y="5566185"/>
                  <a:pt x="9579428" y="5559343"/>
                </a:cubicBezTo>
                <a:cubicBezTo>
                  <a:pt x="9466888" y="5503073"/>
                  <a:pt x="9601783" y="5552281"/>
                  <a:pt x="9492343" y="5515801"/>
                </a:cubicBezTo>
                <a:cubicBezTo>
                  <a:pt x="9477829" y="5506125"/>
                  <a:pt x="9464402" y="5494573"/>
                  <a:pt x="9448800" y="5486772"/>
                </a:cubicBezTo>
                <a:cubicBezTo>
                  <a:pt x="9435116" y="5479930"/>
                  <a:pt x="9417204" y="5481815"/>
                  <a:pt x="9405257" y="5472258"/>
                </a:cubicBezTo>
                <a:cubicBezTo>
                  <a:pt x="9391635" y="5461361"/>
                  <a:pt x="9385904" y="5443229"/>
                  <a:pt x="9376228" y="5428715"/>
                </a:cubicBezTo>
                <a:cubicBezTo>
                  <a:pt x="9347200" y="5438391"/>
                  <a:pt x="9314602" y="5440770"/>
                  <a:pt x="9289143" y="5457743"/>
                </a:cubicBezTo>
                <a:cubicBezTo>
                  <a:pt x="9232870" y="5495259"/>
                  <a:pt x="9262149" y="5481256"/>
                  <a:pt x="9202057" y="5501286"/>
                </a:cubicBezTo>
                <a:cubicBezTo>
                  <a:pt x="9169958" y="5533385"/>
                  <a:pt x="9155385" y="5553651"/>
                  <a:pt x="9114971" y="5573858"/>
                </a:cubicBezTo>
                <a:cubicBezTo>
                  <a:pt x="9101287" y="5580700"/>
                  <a:pt x="9085942" y="5583534"/>
                  <a:pt x="9071428" y="5588372"/>
                </a:cubicBezTo>
                <a:cubicBezTo>
                  <a:pt x="8973676" y="5653541"/>
                  <a:pt x="9064424" y="5603182"/>
                  <a:pt x="8853714" y="5631915"/>
                </a:cubicBezTo>
                <a:cubicBezTo>
                  <a:pt x="8804827" y="5638581"/>
                  <a:pt x="8756952" y="5651267"/>
                  <a:pt x="8708571" y="5660943"/>
                </a:cubicBezTo>
                <a:cubicBezTo>
                  <a:pt x="8495695" y="5656105"/>
                  <a:pt x="8282608" y="5657062"/>
                  <a:pt x="8069943" y="5646429"/>
                </a:cubicBezTo>
                <a:cubicBezTo>
                  <a:pt x="7992028" y="5642533"/>
                  <a:pt x="7915170" y="5626696"/>
                  <a:pt x="7837714" y="5617401"/>
                </a:cubicBezTo>
                <a:cubicBezTo>
                  <a:pt x="7497263" y="5576547"/>
                  <a:pt x="7918341" y="5634191"/>
                  <a:pt x="7576457" y="5573858"/>
                </a:cubicBezTo>
                <a:cubicBezTo>
                  <a:pt x="7538045" y="5567079"/>
                  <a:pt x="7498818" y="5565756"/>
                  <a:pt x="7460343" y="5559343"/>
                </a:cubicBezTo>
                <a:cubicBezTo>
                  <a:pt x="7411675" y="5551232"/>
                  <a:pt x="7363694" y="5539407"/>
                  <a:pt x="7315200" y="5530315"/>
                </a:cubicBezTo>
                <a:cubicBezTo>
                  <a:pt x="7286275" y="5524892"/>
                  <a:pt x="7257143" y="5520639"/>
                  <a:pt x="7228114" y="5515801"/>
                </a:cubicBezTo>
                <a:cubicBezTo>
                  <a:pt x="7203924" y="5506125"/>
                  <a:pt x="7181437" y="5489649"/>
                  <a:pt x="7155543" y="5486772"/>
                </a:cubicBezTo>
                <a:cubicBezTo>
                  <a:pt x="7084298" y="5478855"/>
                  <a:pt x="7105283" y="5508002"/>
                  <a:pt x="7068457" y="5544829"/>
                </a:cubicBezTo>
                <a:cubicBezTo>
                  <a:pt x="7033590" y="5579697"/>
                  <a:pt x="7022689" y="5570664"/>
                  <a:pt x="6981371" y="5588372"/>
                </a:cubicBezTo>
                <a:cubicBezTo>
                  <a:pt x="6961484" y="5596895"/>
                  <a:pt x="6942666" y="5607725"/>
                  <a:pt x="6923314" y="5617401"/>
                </a:cubicBezTo>
                <a:cubicBezTo>
                  <a:pt x="6691085" y="5612563"/>
                  <a:pt x="6458506" y="5616526"/>
                  <a:pt x="6226628" y="5602886"/>
                </a:cubicBezTo>
                <a:cubicBezTo>
                  <a:pt x="6209214" y="5601862"/>
                  <a:pt x="6198687" y="5581659"/>
                  <a:pt x="6183085" y="5573858"/>
                </a:cubicBezTo>
                <a:cubicBezTo>
                  <a:pt x="6169401" y="5567016"/>
                  <a:pt x="6153227" y="5566185"/>
                  <a:pt x="6139543" y="5559343"/>
                </a:cubicBezTo>
                <a:cubicBezTo>
                  <a:pt x="6123941" y="5551542"/>
                  <a:pt x="6112923" y="5534546"/>
                  <a:pt x="6096000" y="5530315"/>
                </a:cubicBezTo>
                <a:cubicBezTo>
                  <a:pt x="6053497" y="5519690"/>
                  <a:pt x="6008914" y="5520639"/>
                  <a:pt x="5965371" y="5515801"/>
                </a:cubicBezTo>
                <a:cubicBezTo>
                  <a:pt x="5923986" y="5520399"/>
                  <a:pt x="5839830" y="5520514"/>
                  <a:pt x="5791200" y="5544829"/>
                </a:cubicBezTo>
                <a:cubicBezTo>
                  <a:pt x="5775598" y="5552630"/>
                  <a:pt x="5763259" y="5566057"/>
                  <a:pt x="5747657" y="5573858"/>
                </a:cubicBezTo>
                <a:cubicBezTo>
                  <a:pt x="5733973" y="5580700"/>
                  <a:pt x="5718874" y="5584346"/>
                  <a:pt x="5704114" y="5588372"/>
                </a:cubicBezTo>
                <a:cubicBezTo>
                  <a:pt x="5665624" y="5598869"/>
                  <a:pt x="5627778" y="5614341"/>
                  <a:pt x="5588000" y="5617401"/>
                </a:cubicBezTo>
                <a:cubicBezTo>
                  <a:pt x="5438383" y="5628910"/>
                  <a:pt x="5288038" y="5627077"/>
                  <a:pt x="5138057" y="5631915"/>
                </a:cubicBezTo>
                <a:cubicBezTo>
                  <a:pt x="4995927" y="5688765"/>
                  <a:pt x="5073272" y="5639702"/>
                  <a:pt x="5109028" y="5675458"/>
                </a:cubicBezTo>
                <a:cubicBezTo>
                  <a:pt x="5119846" y="5686276"/>
                  <a:pt x="5118705" y="5704487"/>
                  <a:pt x="5123543" y="5719001"/>
                </a:cubicBezTo>
                <a:cubicBezTo>
                  <a:pt x="5099352" y="5733515"/>
                  <a:pt x="5076203" y="5749927"/>
                  <a:pt x="5050971" y="5762543"/>
                </a:cubicBezTo>
                <a:cubicBezTo>
                  <a:pt x="5016253" y="5779902"/>
                  <a:pt x="4972547" y="5793523"/>
                  <a:pt x="4934857" y="5806086"/>
                </a:cubicBezTo>
                <a:cubicBezTo>
                  <a:pt x="4715702" y="5774779"/>
                  <a:pt x="4903370" y="5827342"/>
                  <a:pt x="4804228" y="5748029"/>
                </a:cubicBezTo>
                <a:cubicBezTo>
                  <a:pt x="4792281" y="5738472"/>
                  <a:pt x="4775339" y="5737911"/>
                  <a:pt x="4760685" y="5733515"/>
                </a:cubicBezTo>
                <a:cubicBezTo>
                  <a:pt x="4627827" y="5693658"/>
                  <a:pt x="4680574" y="5706874"/>
                  <a:pt x="4528457" y="5689972"/>
                </a:cubicBezTo>
                <a:cubicBezTo>
                  <a:pt x="4470400" y="5675458"/>
                  <a:pt x="4404078" y="5679625"/>
                  <a:pt x="4354285" y="5646429"/>
                </a:cubicBezTo>
                <a:cubicBezTo>
                  <a:pt x="4229506" y="5563243"/>
                  <a:pt x="4387377" y="5662975"/>
                  <a:pt x="4267200" y="5602886"/>
                </a:cubicBezTo>
                <a:cubicBezTo>
                  <a:pt x="4251598" y="5595085"/>
                  <a:pt x="4239990" y="5579983"/>
                  <a:pt x="4223657" y="5573858"/>
                </a:cubicBezTo>
                <a:cubicBezTo>
                  <a:pt x="4200558" y="5565196"/>
                  <a:pt x="4175276" y="5564181"/>
                  <a:pt x="4151085" y="5559343"/>
                </a:cubicBezTo>
                <a:cubicBezTo>
                  <a:pt x="4136571" y="5549667"/>
                  <a:pt x="4123576" y="5537186"/>
                  <a:pt x="4107543" y="5530315"/>
                </a:cubicBezTo>
                <a:cubicBezTo>
                  <a:pt x="4089208" y="5522457"/>
                  <a:pt x="4069400" y="5516950"/>
                  <a:pt x="4049485" y="5515801"/>
                </a:cubicBezTo>
                <a:cubicBezTo>
                  <a:pt x="3817441" y="5502414"/>
                  <a:pt x="3585028" y="5496448"/>
                  <a:pt x="3352800" y="5486772"/>
                </a:cubicBezTo>
                <a:cubicBezTo>
                  <a:pt x="3062514" y="5491610"/>
                  <a:pt x="2772049" y="5489983"/>
                  <a:pt x="2481943" y="5501286"/>
                </a:cubicBezTo>
                <a:cubicBezTo>
                  <a:pt x="2399191" y="5504510"/>
                  <a:pt x="2317508" y="5521170"/>
                  <a:pt x="2235200" y="5530315"/>
                </a:cubicBezTo>
                <a:cubicBezTo>
                  <a:pt x="2186875" y="5535684"/>
                  <a:pt x="2138438" y="5539991"/>
                  <a:pt x="2090057" y="5544829"/>
                </a:cubicBezTo>
                <a:cubicBezTo>
                  <a:pt x="1916421" y="5614284"/>
                  <a:pt x="2134273" y="5533775"/>
                  <a:pt x="1915885" y="5588372"/>
                </a:cubicBezTo>
                <a:cubicBezTo>
                  <a:pt x="1846852" y="5605630"/>
                  <a:pt x="1778877" y="5634467"/>
                  <a:pt x="1712685" y="5660943"/>
                </a:cubicBezTo>
                <a:cubicBezTo>
                  <a:pt x="1678818" y="5656105"/>
                  <a:pt x="1643853" y="5656259"/>
                  <a:pt x="1611085" y="5646429"/>
                </a:cubicBezTo>
                <a:cubicBezTo>
                  <a:pt x="1594377" y="5641417"/>
                  <a:pt x="1583145" y="5625202"/>
                  <a:pt x="1567543" y="5617401"/>
                </a:cubicBezTo>
                <a:cubicBezTo>
                  <a:pt x="1553859" y="5610559"/>
                  <a:pt x="1537684" y="5609728"/>
                  <a:pt x="1524000" y="5602886"/>
                </a:cubicBezTo>
                <a:cubicBezTo>
                  <a:pt x="1411454" y="5546613"/>
                  <a:pt x="1546361" y="5595827"/>
                  <a:pt x="1436914" y="5559343"/>
                </a:cubicBezTo>
                <a:cubicBezTo>
                  <a:pt x="1432076" y="5578696"/>
                  <a:pt x="1436505" y="5603295"/>
                  <a:pt x="1422400" y="5617401"/>
                </a:cubicBezTo>
                <a:cubicBezTo>
                  <a:pt x="1408295" y="5631506"/>
                  <a:pt x="1384291" y="5631915"/>
                  <a:pt x="1364343" y="5631915"/>
                </a:cubicBezTo>
                <a:cubicBezTo>
                  <a:pt x="1315721" y="5631915"/>
                  <a:pt x="1267581" y="5622239"/>
                  <a:pt x="1219200" y="5617401"/>
                </a:cubicBezTo>
                <a:cubicBezTo>
                  <a:pt x="934898" y="5560541"/>
                  <a:pt x="1075306" y="5579131"/>
                  <a:pt x="798285" y="5559343"/>
                </a:cubicBezTo>
                <a:cubicBezTo>
                  <a:pt x="496779" y="5511738"/>
                  <a:pt x="608920" y="5550364"/>
                  <a:pt x="449943" y="5486772"/>
                </a:cubicBezTo>
                <a:cubicBezTo>
                  <a:pt x="348343" y="5491610"/>
                  <a:pt x="246073" y="5488670"/>
                  <a:pt x="145143" y="5501286"/>
                </a:cubicBezTo>
                <a:cubicBezTo>
                  <a:pt x="127834" y="5503450"/>
                  <a:pt x="118705" y="5526894"/>
                  <a:pt x="101600" y="5530315"/>
                </a:cubicBezTo>
                <a:cubicBezTo>
                  <a:pt x="68391" y="5536957"/>
                  <a:pt x="33867" y="5530315"/>
                  <a:pt x="0" y="5530315"/>
                </a:cubicBezTo>
                <a:lnTo>
                  <a:pt x="14514" y="2616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BFB83ABD-29DE-476B-9013-AF72CC0FC40A}"/>
              </a:ext>
            </a:extLst>
          </p:cNvPr>
          <p:cNvSpPr/>
          <p:nvPr/>
        </p:nvSpPr>
        <p:spPr>
          <a:xfrm>
            <a:off x="-14514" y="414394"/>
            <a:ext cx="12206514" cy="6029212"/>
          </a:xfrm>
          <a:custGeom>
            <a:avLst/>
            <a:gdLst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107543 w 12250057"/>
              <a:gd name="connsiteY225" fmla="*/ 5138058 h 5544458"/>
              <a:gd name="connsiteX226" fmla="*/ 4049485 w 12250057"/>
              <a:gd name="connsiteY226" fmla="*/ 5152572 h 5544458"/>
              <a:gd name="connsiteX227" fmla="*/ 4005943 w 12250057"/>
              <a:gd name="connsiteY227" fmla="*/ 5181600 h 5544458"/>
              <a:gd name="connsiteX228" fmla="*/ 3614057 w 12250057"/>
              <a:gd name="connsiteY228" fmla="*/ 5239658 h 5544458"/>
              <a:gd name="connsiteX229" fmla="*/ 3526971 w 12250057"/>
              <a:gd name="connsiteY229" fmla="*/ 5268686 h 5544458"/>
              <a:gd name="connsiteX230" fmla="*/ 3454400 w 12250057"/>
              <a:gd name="connsiteY230" fmla="*/ 5283200 h 5544458"/>
              <a:gd name="connsiteX231" fmla="*/ 2061028 w 12250057"/>
              <a:gd name="connsiteY231" fmla="*/ 5312229 h 5544458"/>
              <a:gd name="connsiteX232" fmla="*/ 1886857 w 12250057"/>
              <a:gd name="connsiteY232" fmla="*/ 5355772 h 5544458"/>
              <a:gd name="connsiteX233" fmla="*/ 1828800 w 12250057"/>
              <a:gd name="connsiteY233" fmla="*/ 5370286 h 5544458"/>
              <a:gd name="connsiteX234" fmla="*/ 1712685 w 12250057"/>
              <a:gd name="connsiteY234" fmla="*/ 5355772 h 5544458"/>
              <a:gd name="connsiteX235" fmla="*/ 1698171 w 12250057"/>
              <a:gd name="connsiteY235" fmla="*/ 5254172 h 5544458"/>
              <a:gd name="connsiteX236" fmla="*/ 1611085 w 12250057"/>
              <a:gd name="connsiteY236" fmla="*/ 5283200 h 5544458"/>
              <a:gd name="connsiteX237" fmla="*/ 1567543 w 12250057"/>
              <a:gd name="connsiteY237" fmla="*/ 5312229 h 5544458"/>
              <a:gd name="connsiteX238" fmla="*/ 1451428 w 12250057"/>
              <a:gd name="connsiteY238" fmla="*/ 5268686 h 5544458"/>
              <a:gd name="connsiteX239" fmla="*/ 1436914 w 12250057"/>
              <a:gd name="connsiteY239" fmla="*/ 5312229 h 5544458"/>
              <a:gd name="connsiteX240" fmla="*/ 1277257 w 12250057"/>
              <a:gd name="connsiteY240" fmla="*/ 5312229 h 5544458"/>
              <a:gd name="connsiteX241" fmla="*/ 1088571 w 12250057"/>
              <a:gd name="connsiteY241" fmla="*/ 5355772 h 5544458"/>
              <a:gd name="connsiteX242" fmla="*/ 798285 w 12250057"/>
              <a:gd name="connsiteY242" fmla="*/ 5341258 h 5544458"/>
              <a:gd name="connsiteX243" fmla="*/ 711200 w 12250057"/>
              <a:gd name="connsiteY243" fmla="*/ 5297715 h 5544458"/>
              <a:gd name="connsiteX244" fmla="*/ 624114 w 12250057"/>
              <a:gd name="connsiteY244" fmla="*/ 5254172 h 5544458"/>
              <a:gd name="connsiteX245" fmla="*/ 406400 w 12250057"/>
              <a:gd name="connsiteY245" fmla="*/ 5225143 h 5544458"/>
              <a:gd name="connsiteX246" fmla="*/ 362857 w 12250057"/>
              <a:gd name="connsiteY246" fmla="*/ 5210629 h 5544458"/>
              <a:gd name="connsiteX247" fmla="*/ 232228 w 12250057"/>
              <a:gd name="connsiteY247" fmla="*/ 5239658 h 5544458"/>
              <a:gd name="connsiteX248" fmla="*/ 174171 w 12250057"/>
              <a:gd name="connsiteY248" fmla="*/ 5268686 h 5544458"/>
              <a:gd name="connsiteX249" fmla="*/ 130628 w 12250057"/>
              <a:gd name="connsiteY249" fmla="*/ 5283200 h 5544458"/>
              <a:gd name="connsiteX250" fmla="*/ 43543 w 12250057"/>
              <a:gd name="connsiteY250" fmla="*/ 5312229 h 5544458"/>
              <a:gd name="connsiteX251" fmla="*/ 0 w 12250057"/>
              <a:gd name="connsiteY251" fmla="*/ 5312229 h 5544458"/>
              <a:gd name="connsiteX252" fmla="*/ 0 w 12250057"/>
              <a:gd name="connsiteY252" fmla="*/ 217715 h 5544458"/>
              <a:gd name="connsiteX253" fmla="*/ 116114 w 12250057"/>
              <a:gd name="connsiteY253" fmla="*/ 261258 h 5544458"/>
              <a:gd name="connsiteX254" fmla="*/ 72571 w 12250057"/>
              <a:gd name="connsiteY254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98171 w 12250057"/>
              <a:gd name="connsiteY234" fmla="*/ 5254172 h 5544458"/>
              <a:gd name="connsiteX235" fmla="*/ 1611085 w 12250057"/>
              <a:gd name="connsiteY235" fmla="*/ 5283200 h 5544458"/>
              <a:gd name="connsiteX236" fmla="*/ 1567543 w 12250057"/>
              <a:gd name="connsiteY236" fmla="*/ 5312229 h 5544458"/>
              <a:gd name="connsiteX237" fmla="*/ 1451428 w 12250057"/>
              <a:gd name="connsiteY237" fmla="*/ 5268686 h 5544458"/>
              <a:gd name="connsiteX238" fmla="*/ 1436914 w 12250057"/>
              <a:gd name="connsiteY238" fmla="*/ 5312229 h 5544458"/>
              <a:gd name="connsiteX239" fmla="*/ 1277257 w 12250057"/>
              <a:gd name="connsiteY239" fmla="*/ 5312229 h 5544458"/>
              <a:gd name="connsiteX240" fmla="*/ 1088571 w 12250057"/>
              <a:gd name="connsiteY240" fmla="*/ 5355772 h 5544458"/>
              <a:gd name="connsiteX241" fmla="*/ 798285 w 12250057"/>
              <a:gd name="connsiteY241" fmla="*/ 5341258 h 5544458"/>
              <a:gd name="connsiteX242" fmla="*/ 711200 w 12250057"/>
              <a:gd name="connsiteY242" fmla="*/ 5297715 h 5544458"/>
              <a:gd name="connsiteX243" fmla="*/ 624114 w 12250057"/>
              <a:gd name="connsiteY243" fmla="*/ 5254172 h 5544458"/>
              <a:gd name="connsiteX244" fmla="*/ 406400 w 12250057"/>
              <a:gd name="connsiteY244" fmla="*/ 5225143 h 5544458"/>
              <a:gd name="connsiteX245" fmla="*/ 362857 w 12250057"/>
              <a:gd name="connsiteY245" fmla="*/ 5210629 h 5544458"/>
              <a:gd name="connsiteX246" fmla="*/ 232228 w 12250057"/>
              <a:gd name="connsiteY246" fmla="*/ 5239658 h 5544458"/>
              <a:gd name="connsiteX247" fmla="*/ 174171 w 12250057"/>
              <a:gd name="connsiteY247" fmla="*/ 5268686 h 5544458"/>
              <a:gd name="connsiteX248" fmla="*/ 130628 w 12250057"/>
              <a:gd name="connsiteY248" fmla="*/ 5283200 h 5544458"/>
              <a:gd name="connsiteX249" fmla="*/ 43543 w 12250057"/>
              <a:gd name="connsiteY249" fmla="*/ 5312229 h 5544458"/>
              <a:gd name="connsiteX250" fmla="*/ 0 w 12250057"/>
              <a:gd name="connsiteY250" fmla="*/ 5312229 h 5544458"/>
              <a:gd name="connsiteX251" fmla="*/ 0 w 12250057"/>
              <a:gd name="connsiteY251" fmla="*/ 217715 h 5544458"/>
              <a:gd name="connsiteX252" fmla="*/ 116114 w 12250057"/>
              <a:gd name="connsiteY252" fmla="*/ 261258 h 5544458"/>
              <a:gd name="connsiteX253" fmla="*/ 72571 w 12250057"/>
              <a:gd name="connsiteY253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11085 w 12250057"/>
              <a:gd name="connsiteY234" fmla="*/ 5283200 h 5544458"/>
              <a:gd name="connsiteX235" fmla="*/ 1567543 w 12250057"/>
              <a:gd name="connsiteY235" fmla="*/ 5312229 h 5544458"/>
              <a:gd name="connsiteX236" fmla="*/ 1451428 w 12250057"/>
              <a:gd name="connsiteY236" fmla="*/ 5268686 h 5544458"/>
              <a:gd name="connsiteX237" fmla="*/ 1436914 w 12250057"/>
              <a:gd name="connsiteY237" fmla="*/ 5312229 h 5544458"/>
              <a:gd name="connsiteX238" fmla="*/ 1277257 w 12250057"/>
              <a:gd name="connsiteY238" fmla="*/ 5312229 h 5544458"/>
              <a:gd name="connsiteX239" fmla="*/ 1088571 w 12250057"/>
              <a:gd name="connsiteY239" fmla="*/ 5355772 h 5544458"/>
              <a:gd name="connsiteX240" fmla="*/ 798285 w 12250057"/>
              <a:gd name="connsiteY240" fmla="*/ 5341258 h 5544458"/>
              <a:gd name="connsiteX241" fmla="*/ 711200 w 12250057"/>
              <a:gd name="connsiteY241" fmla="*/ 5297715 h 5544458"/>
              <a:gd name="connsiteX242" fmla="*/ 624114 w 12250057"/>
              <a:gd name="connsiteY242" fmla="*/ 5254172 h 5544458"/>
              <a:gd name="connsiteX243" fmla="*/ 406400 w 12250057"/>
              <a:gd name="connsiteY243" fmla="*/ 5225143 h 5544458"/>
              <a:gd name="connsiteX244" fmla="*/ 362857 w 12250057"/>
              <a:gd name="connsiteY244" fmla="*/ 5210629 h 5544458"/>
              <a:gd name="connsiteX245" fmla="*/ 232228 w 12250057"/>
              <a:gd name="connsiteY245" fmla="*/ 5239658 h 5544458"/>
              <a:gd name="connsiteX246" fmla="*/ 174171 w 12250057"/>
              <a:gd name="connsiteY246" fmla="*/ 5268686 h 5544458"/>
              <a:gd name="connsiteX247" fmla="*/ 130628 w 12250057"/>
              <a:gd name="connsiteY247" fmla="*/ 5283200 h 5544458"/>
              <a:gd name="connsiteX248" fmla="*/ 43543 w 12250057"/>
              <a:gd name="connsiteY248" fmla="*/ 5312229 h 5544458"/>
              <a:gd name="connsiteX249" fmla="*/ 0 w 12250057"/>
              <a:gd name="connsiteY249" fmla="*/ 5312229 h 5544458"/>
              <a:gd name="connsiteX250" fmla="*/ 0 w 12250057"/>
              <a:gd name="connsiteY250" fmla="*/ 217715 h 5544458"/>
              <a:gd name="connsiteX251" fmla="*/ 116114 w 12250057"/>
              <a:gd name="connsiteY251" fmla="*/ 261258 h 5544458"/>
              <a:gd name="connsiteX252" fmla="*/ 72571 w 12250057"/>
              <a:gd name="connsiteY252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36457 w 12250057"/>
              <a:gd name="connsiteY212" fmla="*/ 5486400 h 5544458"/>
              <a:gd name="connsiteX213" fmla="*/ 5021943 w 12250057"/>
              <a:gd name="connsiteY213" fmla="*/ 5529943 h 5544458"/>
              <a:gd name="connsiteX214" fmla="*/ 4978400 w 12250057"/>
              <a:gd name="connsiteY214" fmla="*/ 5515429 h 5544458"/>
              <a:gd name="connsiteX215" fmla="*/ 4891314 w 12250057"/>
              <a:gd name="connsiteY215" fmla="*/ 5471886 h 5544458"/>
              <a:gd name="connsiteX216" fmla="*/ 4789714 w 12250057"/>
              <a:gd name="connsiteY216" fmla="*/ 5428343 h 5544458"/>
              <a:gd name="connsiteX217" fmla="*/ 4702628 w 12250057"/>
              <a:gd name="connsiteY217" fmla="*/ 5413829 h 5544458"/>
              <a:gd name="connsiteX218" fmla="*/ 4615543 w 12250057"/>
              <a:gd name="connsiteY218" fmla="*/ 5399315 h 5544458"/>
              <a:gd name="connsiteX219" fmla="*/ 4572000 w 12250057"/>
              <a:gd name="connsiteY219" fmla="*/ 5384800 h 5544458"/>
              <a:gd name="connsiteX220" fmla="*/ 4354285 w 12250057"/>
              <a:gd name="connsiteY220" fmla="*/ 5355772 h 5544458"/>
              <a:gd name="connsiteX221" fmla="*/ 4325257 w 12250057"/>
              <a:gd name="connsiteY221" fmla="*/ 5312229 h 5544458"/>
              <a:gd name="connsiteX222" fmla="*/ 4310743 w 12250057"/>
              <a:gd name="connsiteY222" fmla="*/ 5268686 h 5544458"/>
              <a:gd name="connsiteX223" fmla="*/ 4107543 w 12250057"/>
              <a:gd name="connsiteY223" fmla="*/ 5254172 h 5544458"/>
              <a:gd name="connsiteX224" fmla="*/ 4049485 w 12250057"/>
              <a:gd name="connsiteY224" fmla="*/ 5152572 h 5544458"/>
              <a:gd name="connsiteX225" fmla="*/ 4005943 w 12250057"/>
              <a:gd name="connsiteY225" fmla="*/ 5181600 h 5544458"/>
              <a:gd name="connsiteX226" fmla="*/ 3614057 w 12250057"/>
              <a:gd name="connsiteY226" fmla="*/ 5239658 h 5544458"/>
              <a:gd name="connsiteX227" fmla="*/ 3526971 w 12250057"/>
              <a:gd name="connsiteY227" fmla="*/ 5268686 h 5544458"/>
              <a:gd name="connsiteX228" fmla="*/ 3454400 w 12250057"/>
              <a:gd name="connsiteY228" fmla="*/ 5283200 h 5544458"/>
              <a:gd name="connsiteX229" fmla="*/ 2061028 w 12250057"/>
              <a:gd name="connsiteY229" fmla="*/ 5312229 h 5544458"/>
              <a:gd name="connsiteX230" fmla="*/ 1886857 w 12250057"/>
              <a:gd name="connsiteY230" fmla="*/ 5355772 h 5544458"/>
              <a:gd name="connsiteX231" fmla="*/ 1828800 w 12250057"/>
              <a:gd name="connsiteY231" fmla="*/ 5370286 h 5544458"/>
              <a:gd name="connsiteX232" fmla="*/ 1712685 w 12250057"/>
              <a:gd name="connsiteY232" fmla="*/ 5355772 h 5544458"/>
              <a:gd name="connsiteX233" fmla="*/ 1611085 w 12250057"/>
              <a:gd name="connsiteY233" fmla="*/ 5283200 h 5544458"/>
              <a:gd name="connsiteX234" fmla="*/ 1567543 w 12250057"/>
              <a:gd name="connsiteY234" fmla="*/ 5312229 h 5544458"/>
              <a:gd name="connsiteX235" fmla="*/ 1451428 w 12250057"/>
              <a:gd name="connsiteY235" fmla="*/ 5268686 h 5544458"/>
              <a:gd name="connsiteX236" fmla="*/ 1436914 w 12250057"/>
              <a:gd name="connsiteY236" fmla="*/ 5312229 h 5544458"/>
              <a:gd name="connsiteX237" fmla="*/ 1277257 w 12250057"/>
              <a:gd name="connsiteY237" fmla="*/ 5312229 h 5544458"/>
              <a:gd name="connsiteX238" fmla="*/ 1088571 w 12250057"/>
              <a:gd name="connsiteY238" fmla="*/ 5355772 h 5544458"/>
              <a:gd name="connsiteX239" fmla="*/ 798285 w 12250057"/>
              <a:gd name="connsiteY239" fmla="*/ 5341258 h 5544458"/>
              <a:gd name="connsiteX240" fmla="*/ 711200 w 12250057"/>
              <a:gd name="connsiteY240" fmla="*/ 5297715 h 5544458"/>
              <a:gd name="connsiteX241" fmla="*/ 624114 w 12250057"/>
              <a:gd name="connsiteY241" fmla="*/ 5254172 h 5544458"/>
              <a:gd name="connsiteX242" fmla="*/ 406400 w 12250057"/>
              <a:gd name="connsiteY242" fmla="*/ 5225143 h 5544458"/>
              <a:gd name="connsiteX243" fmla="*/ 362857 w 12250057"/>
              <a:gd name="connsiteY243" fmla="*/ 5210629 h 5544458"/>
              <a:gd name="connsiteX244" fmla="*/ 232228 w 12250057"/>
              <a:gd name="connsiteY244" fmla="*/ 5239658 h 5544458"/>
              <a:gd name="connsiteX245" fmla="*/ 174171 w 12250057"/>
              <a:gd name="connsiteY245" fmla="*/ 5268686 h 5544458"/>
              <a:gd name="connsiteX246" fmla="*/ 130628 w 12250057"/>
              <a:gd name="connsiteY246" fmla="*/ 5283200 h 5544458"/>
              <a:gd name="connsiteX247" fmla="*/ 43543 w 12250057"/>
              <a:gd name="connsiteY247" fmla="*/ 5312229 h 5544458"/>
              <a:gd name="connsiteX248" fmla="*/ 0 w 12250057"/>
              <a:gd name="connsiteY248" fmla="*/ 5312229 h 5544458"/>
              <a:gd name="connsiteX249" fmla="*/ 0 w 12250057"/>
              <a:gd name="connsiteY249" fmla="*/ 217715 h 5544458"/>
              <a:gd name="connsiteX250" fmla="*/ 116114 w 12250057"/>
              <a:gd name="connsiteY250" fmla="*/ 261258 h 5544458"/>
              <a:gd name="connsiteX251" fmla="*/ 72571 w 12250057"/>
              <a:gd name="connsiteY251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376228 w 12250057"/>
              <a:gd name="connsiteY161" fmla="*/ 5152572 h 5544458"/>
              <a:gd name="connsiteX162" fmla="*/ 9274628 w 12250057"/>
              <a:gd name="connsiteY162" fmla="*/ 5196115 h 5544458"/>
              <a:gd name="connsiteX163" fmla="*/ 9202057 w 12250057"/>
              <a:gd name="connsiteY163" fmla="*/ 5225143 h 5544458"/>
              <a:gd name="connsiteX164" fmla="*/ 9158514 w 12250057"/>
              <a:gd name="connsiteY164" fmla="*/ 5239658 h 5544458"/>
              <a:gd name="connsiteX165" fmla="*/ 9114971 w 12250057"/>
              <a:gd name="connsiteY165" fmla="*/ 5268686 h 5544458"/>
              <a:gd name="connsiteX166" fmla="*/ 9071428 w 12250057"/>
              <a:gd name="connsiteY166" fmla="*/ 5355772 h 5544458"/>
              <a:gd name="connsiteX167" fmla="*/ 9027885 w 12250057"/>
              <a:gd name="connsiteY167" fmla="*/ 5370286 h 5544458"/>
              <a:gd name="connsiteX168" fmla="*/ 8984343 w 12250057"/>
              <a:gd name="connsiteY168" fmla="*/ 5399315 h 5544458"/>
              <a:gd name="connsiteX169" fmla="*/ 8723085 w 12250057"/>
              <a:gd name="connsiteY169" fmla="*/ 5399315 h 5544458"/>
              <a:gd name="connsiteX170" fmla="*/ 8592457 w 12250057"/>
              <a:gd name="connsiteY170" fmla="*/ 5399315 h 5544458"/>
              <a:gd name="connsiteX171" fmla="*/ 8577943 w 12250057"/>
              <a:gd name="connsiteY171" fmla="*/ 5355772 h 5544458"/>
              <a:gd name="connsiteX172" fmla="*/ 8534400 w 12250057"/>
              <a:gd name="connsiteY172" fmla="*/ 5370286 h 5544458"/>
              <a:gd name="connsiteX173" fmla="*/ 8490857 w 12250057"/>
              <a:gd name="connsiteY173" fmla="*/ 5355772 h 5544458"/>
              <a:gd name="connsiteX174" fmla="*/ 8418285 w 12250057"/>
              <a:gd name="connsiteY174" fmla="*/ 5341258 h 5544458"/>
              <a:gd name="connsiteX175" fmla="*/ 8403771 w 12250057"/>
              <a:gd name="connsiteY175" fmla="*/ 5297715 h 5544458"/>
              <a:gd name="connsiteX176" fmla="*/ 8287657 w 12250057"/>
              <a:gd name="connsiteY176" fmla="*/ 5326743 h 5544458"/>
              <a:gd name="connsiteX177" fmla="*/ 8229600 w 12250057"/>
              <a:gd name="connsiteY177" fmla="*/ 5312229 h 5544458"/>
              <a:gd name="connsiteX178" fmla="*/ 8186057 w 12250057"/>
              <a:gd name="connsiteY178" fmla="*/ 5297715 h 5544458"/>
              <a:gd name="connsiteX179" fmla="*/ 8142514 w 12250057"/>
              <a:gd name="connsiteY179" fmla="*/ 5312229 h 5544458"/>
              <a:gd name="connsiteX180" fmla="*/ 8026400 w 12250057"/>
              <a:gd name="connsiteY180" fmla="*/ 5326743 h 5544458"/>
              <a:gd name="connsiteX181" fmla="*/ 7982857 w 12250057"/>
              <a:gd name="connsiteY181" fmla="*/ 5355772 h 5544458"/>
              <a:gd name="connsiteX182" fmla="*/ 7765143 w 12250057"/>
              <a:gd name="connsiteY182" fmla="*/ 5413829 h 5544458"/>
              <a:gd name="connsiteX183" fmla="*/ 7532914 w 12250057"/>
              <a:gd name="connsiteY183" fmla="*/ 5399315 h 5544458"/>
              <a:gd name="connsiteX184" fmla="*/ 7445828 w 12250057"/>
              <a:gd name="connsiteY184" fmla="*/ 5355772 h 5544458"/>
              <a:gd name="connsiteX185" fmla="*/ 7402285 w 12250057"/>
              <a:gd name="connsiteY185" fmla="*/ 5341258 h 5544458"/>
              <a:gd name="connsiteX186" fmla="*/ 7358743 w 12250057"/>
              <a:gd name="connsiteY186" fmla="*/ 5312229 h 5544458"/>
              <a:gd name="connsiteX187" fmla="*/ 7228114 w 12250057"/>
              <a:gd name="connsiteY187" fmla="*/ 5268686 h 5544458"/>
              <a:gd name="connsiteX188" fmla="*/ 7112000 w 12250057"/>
              <a:gd name="connsiteY188" fmla="*/ 5283200 h 5544458"/>
              <a:gd name="connsiteX189" fmla="*/ 7024914 w 12250057"/>
              <a:gd name="connsiteY189" fmla="*/ 5297715 h 5544458"/>
              <a:gd name="connsiteX190" fmla="*/ 6894285 w 12250057"/>
              <a:gd name="connsiteY190" fmla="*/ 5355772 h 5544458"/>
              <a:gd name="connsiteX191" fmla="*/ 6807200 w 12250057"/>
              <a:gd name="connsiteY191" fmla="*/ 5341258 h 5544458"/>
              <a:gd name="connsiteX192" fmla="*/ 6589485 w 12250057"/>
              <a:gd name="connsiteY192" fmla="*/ 5312229 h 5544458"/>
              <a:gd name="connsiteX193" fmla="*/ 6574971 w 12250057"/>
              <a:gd name="connsiteY193" fmla="*/ 5268686 h 5544458"/>
              <a:gd name="connsiteX194" fmla="*/ 6545943 w 12250057"/>
              <a:gd name="connsiteY194" fmla="*/ 5312229 h 5544458"/>
              <a:gd name="connsiteX195" fmla="*/ 6415314 w 12250057"/>
              <a:gd name="connsiteY195" fmla="*/ 5297715 h 5544458"/>
              <a:gd name="connsiteX196" fmla="*/ 6371771 w 12250057"/>
              <a:gd name="connsiteY196" fmla="*/ 5268686 h 5544458"/>
              <a:gd name="connsiteX197" fmla="*/ 6328228 w 12250057"/>
              <a:gd name="connsiteY197" fmla="*/ 5312229 h 5544458"/>
              <a:gd name="connsiteX198" fmla="*/ 6284685 w 12250057"/>
              <a:gd name="connsiteY198" fmla="*/ 5326743 h 5544458"/>
              <a:gd name="connsiteX199" fmla="*/ 6241143 w 12250057"/>
              <a:gd name="connsiteY199" fmla="*/ 5225143 h 5544458"/>
              <a:gd name="connsiteX200" fmla="*/ 6197600 w 12250057"/>
              <a:gd name="connsiteY200" fmla="*/ 5210629 h 5544458"/>
              <a:gd name="connsiteX201" fmla="*/ 6139543 w 12250057"/>
              <a:gd name="connsiteY201" fmla="*/ 5181600 h 5544458"/>
              <a:gd name="connsiteX202" fmla="*/ 5965371 w 12250057"/>
              <a:gd name="connsiteY202" fmla="*/ 5181600 h 5544458"/>
              <a:gd name="connsiteX203" fmla="*/ 5921828 w 12250057"/>
              <a:gd name="connsiteY203" fmla="*/ 5196115 h 5544458"/>
              <a:gd name="connsiteX204" fmla="*/ 5849257 w 12250057"/>
              <a:gd name="connsiteY204" fmla="*/ 5225143 h 5544458"/>
              <a:gd name="connsiteX205" fmla="*/ 5805714 w 12250057"/>
              <a:gd name="connsiteY205" fmla="*/ 5239658 h 5544458"/>
              <a:gd name="connsiteX206" fmla="*/ 5762171 w 12250057"/>
              <a:gd name="connsiteY206" fmla="*/ 5268686 h 5544458"/>
              <a:gd name="connsiteX207" fmla="*/ 5675085 w 12250057"/>
              <a:gd name="connsiteY207" fmla="*/ 5283200 h 5544458"/>
              <a:gd name="connsiteX208" fmla="*/ 5486400 w 12250057"/>
              <a:gd name="connsiteY208" fmla="*/ 5326743 h 5544458"/>
              <a:gd name="connsiteX209" fmla="*/ 5413828 w 12250057"/>
              <a:gd name="connsiteY209" fmla="*/ 5355772 h 5544458"/>
              <a:gd name="connsiteX210" fmla="*/ 5036457 w 12250057"/>
              <a:gd name="connsiteY210" fmla="*/ 5486400 h 5544458"/>
              <a:gd name="connsiteX211" fmla="*/ 5021943 w 12250057"/>
              <a:gd name="connsiteY211" fmla="*/ 5529943 h 5544458"/>
              <a:gd name="connsiteX212" fmla="*/ 4978400 w 12250057"/>
              <a:gd name="connsiteY212" fmla="*/ 5515429 h 5544458"/>
              <a:gd name="connsiteX213" fmla="*/ 4891314 w 12250057"/>
              <a:gd name="connsiteY213" fmla="*/ 5471886 h 5544458"/>
              <a:gd name="connsiteX214" fmla="*/ 4789714 w 12250057"/>
              <a:gd name="connsiteY214" fmla="*/ 5428343 h 5544458"/>
              <a:gd name="connsiteX215" fmla="*/ 4702628 w 12250057"/>
              <a:gd name="connsiteY215" fmla="*/ 5413829 h 5544458"/>
              <a:gd name="connsiteX216" fmla="*/ 4615543 w 12250057"/>
              <a:gd name="connsiteY216" fmla="*/ 5399315 h 5544458"/>
              <a:gd name="connsiteX217" fmla="*/ 4572000 w 12250057"/>
              <a:gd name="connsiteY217" fmla="*/ 5384800 h 5544458"/>
              <a:gd name="connsiteX218" fmla="*/ 4354285 w 12250057"/>
              <a:gd name="connsiteY218" fmla="*/ 5355772 h 5544458"/>
              <a:gd name="connsiteX219" fmla="*/ 4325257 w 12250057"/>
              <a:gd name="connsiteY219" fmla="*/ 5312229 h 5544458"/>
              <a:gd name="connsiteX220" fmla="*/ 4310743 w 12250057"/>
              <a:gd name="connsiteY220" fmla="*/ 5268686 h 5544458"/>
              <a:gd name="connsiteX221" fmla="*/ 4107543 w 12250057"/>
              <a:gd name="connsiteY221" fmla="*/ 5254172 h 5544458"/>
              <a:gd name="connsiteX222" fmla="*/ 4049485 w 12250057"/>
              <a:gd name="connsiteY222" fmla="*/ 5152572 h 5544458"/>
              <a:gd name="connsiteX223" fmla="*/ 4005943 w 12250057"/>
              <a:gd name="connsiteY223" fmla="*/ 5181600 h 5544458"/>
              <a:gd name="connsiteX224" fmla="*/ 3614057 w 12250057"/>
              <a:gd name="connsiteY224" fmla="*/ 5239658 h 5544458"/>
              <a:gd name="connsiteX225" fmla="*/ 3526971 w 12250057"/>
              <a:gd name="connsiteY225" fmla="*/ 5268686 h 5544458"/>
              <a:gd name="connsiteX226" fmla="*/ 3454400 w 12250057"/>
              <a:gd name="connsiteY226" fmla="*/ 5283200 h 5544458"/>
              <a:gd name="connsiteX227" fmla="*/ 2061028 w 12250057"/>
              <a:gd name="connsiteY227" fmla="*/ 5312229 h 5544458"/>
              <a:gd name="connsiteX228" fmla="*/ 1886857 w 12250057"/>
              <a:gd name="connsiteY228" fmla="*/ 5355772 h 5544458"/>
              <a:gd name="connsiteX229" fmla="*/ 1828800 w 12250057"/>
              <a:gd name="connsiteY229" fmla="*/ 5370286 h 5544458"/>
              <a:gd name="connsiteX230" fmla="*/ 1712685 w 12250057"/>
              <a:gd name="connsiteY230" fmla="*/ 5355772 h 5544458"/>
              <a:gd name="connsiteX231" fmla="*/ 1611085 w 12250057"/>
              <a:gd name="connsiteY231" fmla="*/ 5283200 h 5544458"/>
              <a:gd name="connsiteX232" fmla="*/ 1567543 w 12250057"/>
              <a:gd name="connsiteY232" fmla="*/ 5312229 h 5544458"/>
              <a:gd name="connsiteX233" fmla="*/ 1451428 w 12250057"/>
              <a:gd name="connsiteY233" fmla="*/ 5268686 h 5544458"/>
              <a:gd name="connsiteX234" fmla="*/ 1436914 w 12250057"/>
              <a:gd name="connsiteY234" fmla="*/ 5312229 h 5544458"/>
              <a:gd name="connsiteX235" fmla="*/ 1277257 w 12250057"/>
              <a:gd name="connsiteY235" fmla="*/ 5312229 h 5544458"/>
              <a:gd name="connsiteX236" fmla="*/ 1088571 w 12250057"/>
              <a:gd name="connsiteY236" fmla="*/ 5355772 h 5544458"/>
              <a:gd name="connsiteX237" fmla="*/ 798285 w 12250057"/>
              <a:gd name="connsiteY237" fmla="*/ 5341258 h 5544458"/>
              <a:gd name="connsiteX238" fmla="*/ 711200 w 12250057"/>
              <a:gd name="connsiteY238" fmla="*/ 5297715 h 5544458"/>
              <a:gd name="connsiteX239" fmla="*/ 624114 w 12250057"/>
              <a:gd name="connsiteY239" fmla="*/ 5254172 h 5544458"/>
              <a:gd name="connsiteX240" fmla="*/ 406400 w 12250057"/>
              <a:gd name="connsiteY240" fmla="*/ 5225143 h 5544458"/>
              <a:gd name="connsiteX241" fmla="*/ 362857 w 12250057"/>
              <a:gd name="connsiteY241" fmla="*/ 5210629 h 5544458"/>
              <a:gd name="connsiteX242" fmla="*/ 232228 w 12250057"/>
              <a:gd name="connsiteY242" fmla="*/ 5239658 h 5544458"/>
              <a:gd name="connsiteX243" fmla="*/ 174171 w 12250057"/>
              <a:gd name="connsiteY243" fmla="*/ 5268686 h 5544458"/>
              <a:gd name="connsiteX244" fmla="*/ 130628 w 12250057"/>
              <a:gd name="connsiteY244" fmla="*/ 5283200 h 5544458"/>
              <a:gd name="connsiteX245" fmla="*/ 43543 w 12250057"/>
              <a:gd name="connsiteY245" fmla="*/ 5312229 h 5544458"/>
              <a:gd name="connsiteX246" fmla="*/ 0 w 12250057"/>
              <a:gd name="connsiteY246" fmla="*/ 5312229 h 5544458"/>
              <a:gd name="connsiteX247" fmla="*/ 0 w 12250057"/>
              <a:gd name="connsiteY247" fmla="*/ 217715 h 5544458"/>
              <a:gd name="connsiteX248" fmla="*/ 116114 w 12250057"/>
              <a:gd name="connsiteY248" fmla="*/ 261258 h 5544458"/>
              <a:gd name="connsiteX249" fmla="*/ 72571 w 12250057"/>
              <a:gd name="connsiteY249" fmla="*/ 217715 h 554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250057" h="5544458">
                <a:moveTo>
                  <a:pt x="72571" y="217715"/>
                </a:moveTo>
                <a:lnTo>
                  <a:pt x="72571" y="217715"/>
                </a:lnTo>
                <a:lnTo>
                  <a:pt x="188685" y="261258"/>
                </a:lnTo>
                <a:cubicBezTo>
                  <a:pt x="203063" y="266486"/>
                  <a:pt x="216929" y="275772"/>
                  <a:pt x="232228" y="275772"/>
                </a:cubicBezTo>
                <a:cubicBezTo>
                  <a:pt x="309789" y="275772"/>
                  <a:pt x="387047" y="266096"/>
                  <a:pt x="464457" y="261258"/>
                </a:cubicBezTo>
                <a:cubicBezTo>
                  <a:pt x="478971" y="266096"/>
                  <a:pt x="494316" y="268930"/>
                  <a:pt x="508000" y="275772"/>
                </a:cubicBezTo>
                <a:cubicBezTo>
                  <a:pt x="620556" y="332049"/>
                  <a:pt x="485631" y="282828"/>
                  <a:pt x="595085" y="319315"/>
                </a:cubicBezTo>
                <a:cubicBezTo>
                  <a:pt x="628530" y="313741"/>
                  <a:pt x="689984" y="308150"/>
                  <a:pt x="725714" y="290286"/>
                </a:cubicBezTo>
                <a:cubicBezTo>
                  <a:pt x="741316" y="282485"/>
                  <a:pt x="754743" y="270934"/>
                  <a:pt x="769257" y="261258"/>
                </a:cubicBezTo>
                <a:cubicBezTo>
                  <a:pt x="783771" y="266096"/>
                  <a:pt x="799116" y="268930"/>
                  <a:pt x="812800" y="275772"/>
                </a:cubicBezTo>
                <a:cubicBezTo>
                  <a:pt x="828402" y="283573"/>
                  <a:pt x="839136" y="301932"/>
                  <a:pt x="856343" y="304800"/>
                </a:cubicBezTo>
                <a:cubicBezTo>
                  <a:pt x="871434" y="307315"/>
                  <a:pt x="885371" y="295124"/>
                  <a:pt x="899885" y="290286"/>
                </a:cubicBezTo>
                <a:cubicBezTo>
                  <a:pt x="909561" y="275772"/>
                  <a:pt x="912486" y="252610"/>
                  <a:pt x="928914" y="246743"/>
                </a:cubicBezTo>
                <a:cubicBezTo>
                  <a:pt x="984343" y="226947"/>
                  <a:pt x="1045370" y="229258"/>
                  <a:pt x="1103085" y="217715"/>
                </a:cubicBezTo>
                <a:cubicBezTo>
                  <a:pt x="1118087" y="214715"/>
                  <a:pt x="1132944" y="210042"/>
                  <a:pt x="1146628" y="203200"/>
                </a:cubicBezTo>
                <a:cubicBezTo>
                  <a:pt x="1162230" y="195399"/>
                  <a:pt x="1173174" y="178094"/>
                  <a:pt x="1190171" y="174172"/>
                </a:cubicBezTo>
                <a:cubicBezTo>
                  <a:pt x="1237548" y="163239"/>
                  <a:pt x="1286933" y="164496"/>
                  <a:pt x="1335314" y="159658"/>
                </a:cubicBezTo>
                <a:cubicBezTo>
                  <a:pt x="1349828" y="149982"/>
                  <a:pt x="1361457" y="131872"/>
                  <a:pt x="1378857" y="130629"/>
                </a:cubicBezTo>
                <a:cubicBezTo>
                  <a:pt x="1721592" y="106147"/>
                  <a:pt x="1425746" y="173334"/>
                  <a:pt x="1596571" y="130629"/>
                </a:cubicBezTo>
                <a:cubicBezTo>
                  <a:pt x="1635912" y="138497"/>
                  <a:pt x="1684209" y="138577"/>
                  <a:pt x="1712685" y="174172"/>
                </a:cubicBezTo>
                <a:cubicBezTo>
                  <a:pt x="1768981" y="244543"/>
                  <a:pt x="1675743" y="200563"/>
                  <a:pt x="1770743" y="232229"/>
                </a:cubicBezTo>
                <a:cubicBezTo>
                  <a:pt x="1785257" y="241905"/>
                  <a:pt x="1796913" y="259679"/>
                  <a:pt x="1814285" y="261258"/>
                </a:cubicBezTo>
                <a:cubicBezTo>
                  <a:pt x="1901596" y="269195"/>
                  <a:pt x="1923398" y="250244"/>
                  <a:pt x="1988457" y="217715"/>
                </a:cubicBezTo>
                <a:cubicBezTo>
                  <a:pt x="2159877" y="236761"/>
                  <a:pt x="2127661" y="240953"/>
                  <a:pt x="2336800" y="217715"/>
                </a:cubicBezTo>
                <a:cubicBezTo>
                  <a:pt x="2352006" y="216025"/>
                  <a:pt x="2365829" y="208038"/>
                  <a:pt x="2380343" y="203200"/>
                </a:cubicBezTo>
                <a:cubicBezTo>
                  <a:pt x="2394857" y="208038"/>
                  <a:pt x="2408586" y="217715"/>
                  <a:pt x="2423885" y="217715"/>
                </a:cubicBezTo>
                <a:cubicBezTo>
                  <a:pt x="2460365" y="217715"/>
                  <a:pt x="2481620" y="188847"/>
                  <a:pt x="2510971" y="174172"/>
                </a:cubicBezTo>
                <a:cubicBezTo>
                  <a:pt x="2524655" y="167330"/>
                  <a:pt x="2540000" y="164496"/>
                  <a:pt x="2554514" y="159658"/>
                </a:cubicBezTo>
                <a:cubicBezTo>
                  <a:pt x="2564190" y="145144"/>
                  <a:pt x="2567347" y="122594"/>
                  <a:pt x="2583543" y="116115"/>
                </a:cubicBezTo>
                <a:cubicBezTo>
                  <a:pt x="2629077" y="97901"/>
                  <a:pt x="2634770" y="153682"/>
                  <a:pt x="2641600" y="174172"/>
                </a:cubicBezTo>
                <a:cubicBezTo>
                  <a:pt x="2656114" y="169334"/>
                  <a:pt x="2673196" y="169215"/>
                  <a:pt x="2685143" y="159658"/>
                </a:cubicBezTo>
                <a:cubicBezTo>
                  <a:pt x="2698764" y="148761"/>
                  <a:pt x="2697975" y="122594"/>
                  <a:pt x="2714171" y="116115"/>
                </a:cubicBezTo>
                <a:cubicBezTo>
                  <a:pt x="2728376" y="110433"/>
                  <a:pt x="2743200" y="125791"/>
                  <a:pt x="2757714" y="130629"/>
                </a:cubicBezTo>
                <a:cubicBezTo>
                  <a:pt x="2804217" y="270141"/>
                  <a:pt x="2748383" y="147712"/>
                  <a:pt x="3062514" y="188686"/>
                </a:cubicBezTo>
                <a:cubicBezTo>
                  <a:pt x="3079812" y="190942"/>
                  <a:pt x="3090455" y="209914"/>
                  <a:pt x="3106057" y="217715"/>
                </a:cubicBezTo>
                <a:cubicBezTo>
                  <a:pt x="3119741" y="224557"/>
                  <a:pt x="3135086" y="227391"/>
                  <a:pt x="3149600" y="232229"/>
                </a:cubicBezTo>
                <a:cubicBezTo>
                  <a:pt x="3274381" y="315417"/>
                  <a:pt x="3116510" y="215685"/>
                  <a:pt x="3236685" y="275772"/>
                </a:cubicBezTo>
                <a:cubicBezTo>
                  <a:pt x="3252287" y="283573"/>
                  <a:pt x="3264626" y="296999"/>
                  <a:pt x="3280228" y="304800"/>
                </a:cubicBezTo>
                <a:cubicBezTo>
                  <a:pt x="3293912" y="311642"/>
                  <a:pt x="3310087" y="312473"/>
                  <a:pt x="3323771" y="319315"/>
                </a:cubicBezTo>
                <a:cubicBezTo>
                  <a:pt x="3339373" y="327116"/>
                  <a:pt x="3350606" y="343331"/>
                  <a:pt x="3367314" y="348343"/>
                </a:cubicBezTo>
                <a:cubicBezTo>
                  <a:pt x="3400082" y="358173"/>
                  <a:pt x="3435047" y="358020"/>
                  <a:pt x="3468914" y="362858"/>
                </a:cubicBezTo>
                <a:cubicBezTo>
                  <a:pt x="3565676" y="358020"/>
                  <a:pt x="3662602" y="355774"/>
                  <a:pt x="3759200" y="348343"/>
                </a:cubicBezTo>
                <a:cubicBezTo>
                  <a:pt x="3788542" y="346086"/>
                  <a:pt x="3818097" y="342285"/>
                  <a:pt x="3846285" y="333829"/>
                </a:cubicBezTo>
                <a:cubicBezTo>
                  <a:pt x="4086648" y="261720"/>
                  <a:pt x="3700429" y="345582"/>
                  <a:pt x="3976914" y="290286"/>
                </a:cubicBezTo>
                <a:cubicBezTo>
                  <a:pt x="3996266" y="280610"/>
                  <a:pt x="4015084" y="269781"/>
                  <a:pt x="4034971" y="261258"/>
                </a:cubicBezTo>
                <a:cubicBezTo>
                  <a:pt x="4049033" y="255231"/>
                  <a:pt x="4064830" y="253585"/>
                  <a:pt x="4078514" y="246743"/>
                </a:cubicBezTo>
                <a:cubicBezTo>
                  <a:pt x="4094116" y="238942"/>
                  <a:pt x="4106455" y="225516"/>
                  <a:pt x="4122057" y="217715"/>
                </a:cubicBezTo>
                <a:cubicBezTo>
                  <a:pt x="4135741" y="210873"/>
                  <a:pt x="4151916" y="210042"/>
                  <a:pt x="4165600" y="203200"/>
                </a:cubicBezTo>
                <a:cubicBezTo>
                  <a:pt x="4278140" y="146930"/>
                  <a:pt x="4143245" y="196138"/>
                  <a:pt x="4252685" y="159658"/>
                </a:cubicBezTo>
                <a:cubicBezTo>
                  <a:pt x="4269807" y="148243"/>
                  <a:pt x="4314016" y="113253"/>
                  <a:pt x="4339771" y="116115"/>
                </a:cubicBezTo>
                <a:cubicBezTo>
                  <a:pt x="4375357" y="120069"/>
                  <a:pt x="4463343" y="162143"/>
                  <a:pt x="4499428" y="174172"/>
                </a:cubicBezTo>
                <a:cubicBezTo>
                  <a:pt x="4518352" y="180480"/>
                  <a:pt x="4538378" y="182954"/>
                  <a:pt x="4557485" y="188686"/>
                </a:cubicBezTo>
                <a:cubicBezTo>
                  <a:pt x="4586793" y="197479"/>
                  <a:pt x="4615542" y="208039"/>
                  <a:pt x="4644571" y="217715"/>
                </a:cubicBezTo>
                <a:cubicBezTo>
                  <a:pt x="4673600" y="212877"/>
                  <a:pt x="4703738" y="212506"/>
                  <a:pt x="4731657" y="203200"/>
                </a:cubicBezTo>
                <a:cubicBezTo>
                  <a:pt x="4748206" y="197684"/>
                  <a:pt x="4757828" y="175751"/>
                  <a:pt x="4775200" y="174172"/>
                </a:cubicBezTo>
                <a:cubicBezTo>
                  <a:pt x="4834550" y="168777"/>
                  <a:pt x="4968765" y="209318"/>
                  <a:pt x="5021943" y="217715"/>
                </a:cubicBezTo>
                <a:cubicBezTo>
                  <a:pt x="5069970" y="225298"/>
                  <a:pt x="5118704" y="227391"/>
                  <a:pt x="5167085" y="232229"/>
                </a:cubicBezTo>
                <a:cubicBezTo>
                  <a:pt x="5181599" y="241905"/>
                  <a:pt x="5195026" y="253457"/>
                  <a:pt x="5210628" y="261258"/>
                </a:cubicBezTo>
                <a:cubicBezTo>
                  <a:pt x="5330820" y="321354"/>
                  <a:pt x="5172917" y="221604"/>
                  <a:pt x="5297714" y="304800"/>
                </a:cubicBezTo>
                <a:cubicBezTo>
                  <a:pt x="5364657" y="405213"/>
                  <a:pt x="5298782" y="333829"/>
                  <a:pt x="5515428" y="333829"/>
                </a:cubicBezTo>
                <a:cubicBezTo>
                  <a:pt x="5568866" y="333829"/>
                  <a:pt x="5621679" y="346469"/>
                  <a:pt x="5675085" y="348343"/>
                </a:cubicBezTo>
                <a:cubicBezTo>
                  <a:pt x="5897553" y="356149"/>
                  <a:pt x="6120190" y="358020"/>
                  <a:pt x="6342743" y="362858"/>
                </a:cubicBezTo>
                <a:cubicBezTo>
                  <a:pt x="6526590" y="358020"/>
                  <a:pt x="6710592" y="357304"/>
                  <a:pt x="6894285" y="348343"/>
                </a:cubicBezTo>
                <a:cubicBezTo>
                  <a:pt x="6919894" y="347094"/>
                  <a:pt x="6978534" y="312236"/>
                  <a:pt x="6995885" y="304800"/>
                </a:cubicBezTo>
                <a:cubicBezTo>
                  <a:pt x="7009947" y="298773"/>
                  <a:pt x="7025744" y="297128"/>
                  <a:pt x="7039428" y="290286"/>
                </a:cubicBezTo>
                <a:cubicBezTo>
                  <a:pt x="7055030" y="282485"/>
                  <a:pt x="7067369" y="269059"/>
                  <a:pt x="7082971" y="261258"/>
                </a:cubicBezTo>
                <a:cubicBezTo>
                  <a:pt x="7096655" y="254416"/>
                  <a:pt x="7112830" y="253585"/>
                  <a:pt x="7126514" y="246743"/>
                </a:cubicBezTo>
                <a:cubicBezTo>
                  <a:pt x="7142116" y="238942"/>
                  <a:pt x="7154455" y="225516"/>
                  <a:pt x="7170057" y="217715"/>
                </a:cubicBezTo>
                <a:cubicBezTo>
                  <a:pt x="7183741" y="210873"/>
                  <a:pt x="7199916" y="210042"/>
                  <a:pt x="7213600" y="203200"/>
                </a:cubicBezTo>
                <a:cubicBezTo>
                  <a:pt x="7326140" y="146930"/>
                  <a:pt x="7191245" y="196138"/>
                  <a:pt x="7300685" y="159658"/>
                </a:cubicBezTo>
                <a:cubicBezTo>
                  <a:pt x="7315199" y="149982"/>
                  <a:pt x="7335756" y="145878"/>
                  <a:pt x="7344228" y="130629"/>
                </a:cubicBezTo>
                <a:cubicBezTo>
                  <a:pt x="7361333" y="99840"/>
                  <a:pt x="7343629" y="48076"/>
                  <a:pt x="7373257" y="29029"/>
                </a:cubicBezTo>
                <a:cubicBezTo>
                  <a:pt x="7422767" y="-2799"/>
                  <a:pt x="7489371" y="9676"/>
                  <a:pt x="7547428" y="0"/>
                </a:cubicBezTo>
                <a:cubicBezTo>
                  <a:pt x="7566780" y="4838"/>
                  <a:pt x="7587150" y="6657"/>
                  <a:pt x="7605485" y="14515"/>
                </a:cubicBezTo>
                <a:cubicBezTo>
                  <a:pt x="7621518" y="21387"/>
                  <a:pt x="7633426" y="35742"/>
                  <a:pt x="7649028" y="43543"/>
                </a:cubicBezTo>
                <a:cubicBezTo>
                  <a:pt x="7662712" y="50385"/>
                  <a:pt x="7678057" y="53220"/>
                  <a:pt x="7692571" y="58058"/>
                </a:cubicBezTo>
                <a:cubicBezTo>
                  <a:pt x="7797723" y="37027"/>
                  <a:pt x="7798526" y="29900"/>
                  <a:pt x="7939314" y="58058"/>
                </a:cubicBezTo>
                <a:cubicBezTo>
                  <a:pt x="7956419" y="61479"/>
                  <a:pt x="7968343" y="77410"/>
                  <a:pt x="7982857" y="87086"/>
                </a:cubicBezTo>
                <a:cubicBezTo>
                  <a:pt x="7987695" y="101600"/>
                  <a:pt x="7986553" y="119811"/>
                  <a:pt x="7997371" y="130629"/>
                </a:cubicBezTo>
                <a:cubicBezTo>
                  <a:pt x="8008189" y="141447"/>
                  <a:pt x="8027230" y="138301"/>
                  <a:pt x="8040914" y="145143"/>
                </a:cubicBezTo>
                <a:cubicBezTo>
                  <a:pt x="8153460" y="201416"/>
                  <a:pt x="8018554" y="152205"/>
                  <a:pt x="8128000" y="188686"/>
                </a:cubicBezTo>
                <a:cubicBezTo>
                  <a:pt x="8310598" y="310420"/>
                  <a:pt x="8063752" y="158022"/>
                  <a:pt x="8636000" y="203200"/>
                </a:cubicBezTo>
                <a:cubicBezTo>
                  <a:pt x="8670780" y="205946"/>
                  <a:pt x="8723085" y="261258"/>
                  <a:pt x="8723085" y="261258"/>
                </a:cubicBezTo>
                <a:cubicBezTo>
                  <a:pt x="8752115" y="251581"/>
                  <a:pt x="8781141" y="232228"/>
                  <a:pt x="8810171" y="261258"/>
                </a:cubicBezTo>
                <a:cubicBezTo>
                  <a:pt x="8820989" y="272076"/>
                  <a:pt x="8811955" y="296314"/>
                  <a:pt x="8824685" y="304800"/>
                </a:cubicBezTo>
                <a:cubicBezTo>
                  <a:pt x="8845212" y="318484"/>
                  <a:pt x="8873066" y="314477"/>
                  <a:pt x="8897257" y="319315"/>
                </a:cubicBezTo>
                <a:cubicBezTo>
                  <a:pt x="8911771" y="328991"/>
                  <a:pt x="8923390" y="347255"/>
                  <a:pt x="8940800" y="348343"/>
                </a:cubicBezTo>
                <a:cubicBezTo>
                  <a:pt x="9107475" y="358760"/>
                  <a:pt x="9087895" y="361556"/>
                  <a:pt x="9173028" y="304800"/>
                </a:cubicBezTo>
                <a:cubicBezTo>
                  <a:pt x="9197219" y="309638"/>
                  <a:pt x="9220930" y="319315"/>
                  <a:pt x="9245600" y="319315"/>
                </a:cubicBezTo>
                <a:cubicBezTo>
                  <a:pt x="9263821" y="319315"/>
                  <a:pt x="9326669" y="297129"/>
                  <a:pt x="9347200" y="290286"/>
                </a:cubicBezTo>
                <a:cubicBezTo>
                  <a:pt x="9361714" y="299962"/>
                  <a:pt x="9373536" y="316447"/>
                  <a:pt x="9390743" y="319315"/>
                </a:cubicBezTo>
                <a:cubicBezTo>
                  <a:pt x="9432805" y="326325"/>
                  <a:pt x="9446354" y="286697"/>
                  <a:pt x="9463314" y="261258"/>
                </a:cubicBezTo>
                <a:cubicBezTo>
                  <a:pt x="9482666" y="266096"/>
                  <a:pt x="9503036" y="267914"/>
                  <a:pt x="9521371" y="275772"/>
                </a:cubicBezTo>
                <a:cubicBezTo>
                  <a:pt x="9537405" y="282643"/>
                  <a:pt x="9549312" y="296999"/>
                  <a:pt x="9564914" y="304800"/>
                </a:cubicBezTo>
                <a:cubicBezTo>
                  <a:pt x="9578598" y="311642"/>
                  <a:pt x="9594773" y="312473"/>
                  <a:pt x="9608457" y="319315"/>
                </a:cubicBezTo>
                <a:cubicBezTo>
                  <a:pt x="9721003" y="375588"/>
                  <a:pt x="9586096" y="326374"/>
                  <a:pt x="9695543" y="362858"/>
                </a:cubicBezTo>
                <a:cubicBezTo>
                  <a:pt x="9710057" y="358020"/>
                  <a:pt x="9727138" y="357900"/>
                  <a:pt x="9739085" y="348343"/>
                </a:cubicBezTo>
                <a:cubicBezTo>
                  <a:pt x="9795216" y="303437"/>
                  <a:pt x="9737286" y="273972"/>
                  <a:pt x="9811657" y="348343"/>
                </a:cubicBezTo>
                <a:cubicBezTo>
                  <a:pt x="9817767" y="366674"/>
                  <a:pt x="9833556" y="426771"/>
                  <a:pt x="9855200" y="435429"/>
                </a:cubicBezTo>
                <a:cubicBezTo>
                  <a:pt x="9869405" y="441111"/>
                  <a:pt x="9884229" y="425753"/>
                  <a:pt x="9898743" y="420915"/>
                </a:cubicBezTo>
                <a:cubicBezTo>
                  <a:pt x="9913257" y="411239"/>
                  <a:pt x="9925079" y="394754"/>
                  <a:pt x="9942285" y="391886"/>
                </a:cubicBezTo>
                <a:cubicBezTo>
                  <a:pt x="10003756" y="381640"/>
                  <a:pt x="9977576" y="421484"/>
                  <a:pt x="10000343" y="449943"/>
                </a:cubicBezTo>
                <a:cubicBezTo>
                  <a:pt x="10011240" y="463564"/>
                  <a:pt x="10029371" y="469296"/>
                  <a:pt x="10043885" y="478972"/>
                </a:cubicBezTo>
                <a:cubicBezTo>
                  <a:pt x="10116457" y="474134"/>
                  <a:pt x="10189857" y="476415"/>
                  <a:pt x="10261600" y="464458"/>
                </a:cubicBezTo>
                <a:cubicBezTo>
                  <a:pt x="10326109" y="453707"/>
                  <a:pt x="10289015" y="421990"/>
                  <a:pt x="10334171" y="391886"/>
                </a:cubicBezTo>
                <a:cubicBezTo>
                  <a:pt x="10350769" y="380821"/>
                  <a:pt x="10372876" y="382210"/>
                  <a:pt x="10392228" y="377372"/>
                </a:cubicBezTo>
                <a:cubicBezTo>
                  <a:pt x="10482760" y="317017"/>
                  <a:pt x="10389175" y="362858"/>
                  <a:pt x="10479314" y="362858"/>
                </a:cubicBezTo>
                <a:cubicBezTo>
                  <a:pt x="10514339" y="362858"/>
                  <a:pt x="10561071" y="345281"/>
                  <a:pt x="10595428" y="333829"/>
                </a:cubicBezTo>
                <a:cubicBezTo>
                  <a:pt x="10600266" y="353181"/>
                  <a:pt x="10597482" y="376309"/>
                  <a:pt x="10609943" y="391886"/>
                </a:cubicBezTo>
                <a:cubicBezTo>
                  <a:pt x="10641295" y="431075"/>
                  <a:pt x="10673524" y="393041"/>
                  <a:pt x="10697028" y="377372"/>
                </a:cubicBezTo>
                <a:cubicBezTo>
                  <a:pt x="10774331" y="403139"/>
                  <a:pt x="10715014" y="399332"/>
                  <a:pt x="10769600" y="333829"/>
                </a:cubicBezTo>
                <a:cubicBezTo>
                  <a:pt x="10780767" y="320428"/>
                  <a:pt x="10798629" y="314476"/>
                  <a:pt x="10813143" y="304800"/>
                </a:cubicBezTo>
                <a:cubicBezTo>
                  <a:pt x="10817981" y="324153"/>
                  <a:pt x="10811698" y="350889"/>
                  <a:pt x="10827657" y="362858"/>
                </a:cubicBezTo>
                <a:cubicBezTo>
                  <a:pt x="10839897" y="372038"/>
                  <a:pt x="10855900" y="348343"/>
                  <a:pt x="10871200" y="348343"/>
                </a:cubicBezTo>
                <a:cubicBezTo>
                  <a:pt x="10900629" y="348343"/>
                  <a:pt x="10929257" y="358020"/>
                  <a:pt x="10958285" y="362858"/>
                </a:cubicBezTo>
                <a:cubicBezTo>
                  <a:pt x="10982476" y="358020"/>
                  <a:pt x="11006924" y="354326"/>
                  <a:pt x="11030857" y="348343"/>
                </a:cubicBezTo>
                <a:cubicBezTo>
                  <a:pt x="11045700" y="344632"/>
                  <a:pt x="11059177" y="335351"/>
                  <a:pt x="11074400" y="333829"/>
                </a:cubicBezTo>
                <a:cubicBezTo>
                  <a:pt x="11204736" y="320795"/>
                  <a:pt x="11335657" y="314476"/>
                  <a:pt x="11466285" y="304800"/>
                </a:cubicBezTo>
                <a:cubicBezTo>
                  <a:pt x="11561286" y="273134"/>
                  <a:pt x="11468045" y="317115"/>
                  <a:pt x="11524343" y="246743"/>
                </a:cubicBezTo>
                <a:cubicBezTo>
                  <a:pt x="11535240" y="233122"/>
                  <a:pt x="11553371" y="227391"/>
                  <a:pt x="11567885" y="217715"/>
                </a:cubicBezTo>
                <a:cubicBezTo>
                  <a:pt x="11592076" y="222553"/>
                  <a:pt x="11617358" y="223567"/>
                  <a:pt x="11640457" y="232229"/>
                </a:cubicBezTo>
                <a:cubicBezTo>
                  <a:pt x="11656790" y="238354"/>
                  <a:pt x="11668398" y="253457"/>
                  <a:pt x="11684000" y="261258"/>
                </a:cubicBezTo>
                <a:cubicBezTo>
                  <a:pt x="11697684" y="268100"/>
                  <a:pt x="11713029" y="270934"/>
                  <a:pt x="11727543" y="275772"/>
                </a:cubicBezTo>
                <a:cubicBezTo>
                  <a:pt x="11748076" y="268928"/>
                  <a:pt x="11810920" y="246743"/>
                  <a:pt x="11829143" y="246743"/>
                </a:cubicBezTo>
                <a:cubicBezTo>
                  <a:pt x="11858572" y="246743"/>
                  <a:pt x="11887200" y="256420"/>
                  <a:pt x="11916228" y="261258"/>
                </a:cubicBezTo>
                <a:cubicBezTo>
                  <a:pt x="11930742" y="256420"/>
                  <a:pt x="11947824" y="256301"/>
                  <a:pt x="11959771" y="246743"/>
                </a:cubicBezTo>
                <a:cubicBezTo>
                  <a:pt x="11973393" y="235846"/>
                  <a:pt x="11972603" y="209678"/>
                  <a:pt x="11988800" y="203200"/>
                </a:cubicBezTo>
                <a:cubicBezTo>
                  <a:pt x="12003005" y="197518"/>
                  <a:pt x="12017829" y="212877"/>
                  <a:pt x="12032343" y="217715"/>
                </a:cubicBezTo>
                <a:cubicBezTo>
                  <a:pt x="12063018" y="125687"/>
                  <a:pt x="12026233" y="197855"/>
                  <a:pt x="12075885" y="217715"/>
                </a:cubicBezTo>
                <a:cubicBezTo>
                  <a:pt x="12090090" y="223397"/>
                  <a:pt x="12104914" y="208038"/>
                  <a:pt x="12119428" y="203200"/>
                </a:cubicBezTo>
                <a:cubicBezTo>
                  <a:pt x="12147253" y="119731"/>
                  <a:pt x="12112328" y="177827"/>
                  <a:pt x="12177485" y="188686"/>
                </a:cubicBezTo>
                <a:cubicBezTo>
                  <a:pt x="12192576" y="191201"/>
                  <a:pt x="12206026" y="177172"/>
                  <a:pt x="12221028" y="174172"/>
                </a:cubicBezTo>
                <a:cubicBezTo>
                  <a:pt x="12230516" y="172274"/>
                  <a:pt x="12240381" y="174172"/>
                  <a:pt x="12250057" y="174172"/>
                </a:cubicBezTo>
                <a:lnTo>
                  <a:pt x="12250057" y="5268686"/>
                </a:lnTo>
                <a:lnTo>
                  <a:pt x="12148457" y="5196115"/>
                </a:lnTo>
                <a:cubicBezTo>
                  <a:pt x="12095238" y="5205791"/>
                  <a:pt x="12041691" y="5213809"/>
                  <a:pt x="11988800" y="5225143"/>
                </a:cubicBezTo>
                <a:cubicBezTo>
                  <a:pt x="11973840" y="5228349"/>
                  <a:pt x="11960557" y="5239658"/>
                  <a:pt x="11945257" y="5239658"/>
                </a:cubicBezTo>
                <a:cubicBezTo>
                  <a:pt x="11911046" y="5239658"/>
                  <a:pt x="11877524" y="5229981"/>
                  <a:pt x="11843657" y="5225143"/>
                </a:cubicBezTo>
                <a:cubicBezTo>
                  <a:pt x="11819466" y="5229981"/>
                  <a:pt x="11791612" y="5225974"/>
                  <a:pt x="11771085" y="5239658"/>
                </a:cubicBezTo>
                <a:cubicBezTo>
                  <a:pt x="11706577" y="5282663"/>
                  <a:pt x="11816241" y="5303090"/>
                  <a:pt x="11713028" y="5268686"/>
                </a:cubicBezTo>
                <a:cubicBezTo>
                  <a:pt x="11504884" y="5338066"/>
                  <a:pt x="11851018" y="5218447"/>
                  <a:pt x="11625943" y="5312229"/>
                </a:cubicBezTo>
                <a:cubicBezTo>
                  <a:pt x="11625919" y="5312239"/>
                  <a:pt x="11490484" y="5357382"/>
                  <a:pt x="11451771" y="5370286"/>
                </a:cubicBezTo>
                <a:cubicBezTo>
                  <a:pt x="11422742" y="5379962"/>
                  <a:pt x="11395206" y="5397135"/>
                  <a:pt x="11364685" y="5399315"/>
                </a:cubicBezTo>
                <a:lnTo>
                  <a:pt x="11161485" y="5413829"/>
                </a:lnTo>
                <a:cubicBezTo>
                  <a:pt x="11146971" y="5423505"/>
                  <a:pt x="11128840" y="5429237"/>
                  <a:pt x="11117943" y="5442858"/>
                </a:cubicBezTo>
                <a:cubicBezTo>
                  <a:pt x="11077202" y="5493784"/>
                  <a:pt x="11139330" y="5488693"/>
                  <a:pt x="11059885" y="5500915"/>
                </a:cubicBezTo>
                <a:cubicBezTo>
                  <a:pt x="10948971" y="5517979"/>
                  <a:pt x="10726057" y="5544458"/>
                  <a:pt x="10726057" y="5544458"/>
                </a:cubicBezTo>
                <a:cubicBezTo>
                  <a:pt x="10561562" y="5539620"/>
                  <a:pt x="10396932" y="5538161"/>
                  <a:pt x="10232571" y="5529943"/>
                </a:cubicBezTo>
                <a:cubicBezTo>
                  <a:pt x="10203179" y="5528473"/>
                  <a:pt x="10173877" y="5523172"/>
                  <a:pt x="10145485" y="5515429"/>
                </a:cubicBezTo>
                <a:cubicBezTo>
                  <a:pt x="10120349" y="5508574"/>
                  <a:pt x="10097309" y="5495548"/>
                  <a:pt x="10072914" y="5486400"/>
                </a:cubicBezTo>
                <a:cubicBezTo>
                  <a:pt x="10058589" y="5481028"/>
                  <a:pt x="10043055" y="5478728"/>
                  <a:pt x="10029371" y="5471886"/>
                </a:cubicBezTo>
                <a:cubicBezTo>
                  <a:pt x="10013769" y="5464085"/>
                  <a:pt x="10001430" y="5450659"/>
                  <a:pt x="9985828" y="5442858"/>
                </a:cubicBezTo>
                <a:cubicBezTo>
                  <a:pt x="9865651" y="5382769"/>
                  <a:pt x="10023522" y="5482501"/>
                  <a:pt x="9898743" y="5399315"/>
                </a:cubicBezTo>
                <a:cubicBezTo>
                  <a:pt x="9893905" y="5413829"/>
                  <a:pt x="9898939" y="5438655"/>
                  <a:pt x="9884228" y="5442858"/>
                </a:cubicBezTo>
                <a:cubicBezTo>
                  <a:pt x="9778744" y="5472996"/>
                  <a:pt x="9822336" y="5416499"/>
                  <a:pt x="9753600" y="5399315"/>
                </a:cubicBezTo>
                <a:cubicBezTo>
                  <a:pt x="9711097" y="5388689"/>
                  <a:pt x="9666514" y="5389638"/>
                  <a:pt x="9622971" y="5384800"/>
                </a:cubicBezTo>
                <a:cubicBezTo>
                  <a:pt x="9613295" y="5370286"/>
                  <a:pt x="9601744" y="5356860"/>
                  <a:pt x="9593943" y="5341258"/>
                </a:cubicBezTo>
                <a:cubicBezTo>
                  <a:pt x="9587101" y="5327574"/>
                  <a:pt x="9588986" y="5309662"/>
                  <a:pt x="9579428" y="5297715"/>
                </a:cubicBezTo>
                <a:cubicBezTo>
                  <a:pt x="9568531" y="5284093"/>
                  <a:pt x="9550399" y="5278362"/>
                  <a:pt x="9535885" y="5268686"/>
                </a:cubicBezTo>
                <a:cubicBezTo>
                  <a:pt x="9452686" y="5143884"/>
                  <a:pt x="9552442" y="5301796"/>
                  <a:pt x="9492343" y="5181600"/>
                </a:cubicBezTo>
                <a:cubicBezTo>
                  <a:pt x="9484542" y="5165998"/>
                  <a:pt x="9472990" y="5152572"/>
                  <a:pt x="9463314" y="5138058"/>
                </a:cubicBezTo>
                <a:cubicBezTo>
                  <a:pt x="9443962" y="5133220"/>
                  <a:pt x="9407676" y="5142896"/>
                  <a:pt x="9376228" y="5152572"/>
                </a:cubicBezTo>
                <a:cubicBezTo>
                  <a:pt x="9344780" y="5162248"/>
                  <a:pt x="9324592" y="5179460"/>
                  <a:pt x="9274628" y="5196115"/>
                </a:cubicBezTo>
                <a:cubicBezTo>
                  <a:pt x="9249911" y="5204354"/>
                  <a:pt x="9226452" y="5215995"/>
                  <a:pt x="9202057" y="5225143"/>
                </a:cubicBezTo>
                <a:cubicBezTo>
                  <a:pt x="9187732" y="5230515"/>
                  <a:pt x="9172198" y="5232816"/>
                  <a:pt x="9158514" y="5239658"/>
                </a:cubicBezTo>
                <a:cubicBezTo>
                  <a:pt x="9142912" y="5247459"/>
                  <a:pt x="9129485" y="5259010"/>
                  <a:pt x="9114971" y="5268686"/>
                </a:cubicBezTo>
                <a:cubicBezTo>
                  <a:pt x="9105410" y="5297371"/>
                  <a:pt x="9097007" y="5335309"/>
                  <a:pt x="9071428" y="5355772"/>
                </a:cubicBezTo>
                <a:cubicBezTo>
                  <a:pt x="9059481" y="5365329"/>
                  <a:pt x="9042399" y="5365448"/>
                  <a:pt x="9027885" y="5370286"/>
                </a:cubicBezTo>
                <a:cubicBezTo>
                  <a:pt x="9013371" y="5379962"/>
                  <a:pt x="8999945" y="5391514"/>
                  <a:pt x="8984343" y="5399315"/>
                </a:cubicBezTo>
                <a:cubicBezTo>
                  <a:pt x="8904903" y="5439035"/>
                  <a:pt x="8798693" y="5404355"/>
                  <a:pt x="8723085" y="5399315"/>
                </a:cubicBezTo>
                <a:cubicBezTo>
                  <a:pt x="8699457" y="5403253"/>
                  <a:pt x="8623083" y="5429941"/>
                  <a:pt x="8592457" y="5399315"/>
                </a:cubicBezTo>
                <a:cubicBezTo>
                  <a:pt x="8581639" y="5388497"/>
                  <a:pt x="8582781" y="5370286"/>
                  <a:pt x="8577943" y="5355772"/>
                </a:cubicBezTo>
                <a:cubicBezTo>
                  <a:pt x="8563429" y="5360610"/>
                  <a:pt x="8549699" y="5370286"/>
                  <a:pt x="8534400" y="5370286"/>
                </a:cubicBezTo>
                <a:cubicBezTo>
                  <a:pt x="8519101" y="5370286"/>
                  <a:pt x="8505700" y="5359483"/>
                  <a:pt x="8490857" y="5355772"/>
                </a:cubicBezTo>
                <a:cubicBezTo>
                  <a:pt x="8466924" y="5349789"/>
                  <a:pt x="8442476" y="5346096"/>
                  <a:pt x="8418285" y="5341258"/>
                </a:cubicBezTo>
                <a:cubicBezTo>
                  <a:pt x="8413447" y="5326744"/>
                  <a:pt x="8418285" y="5302553"/>
                  <a:pt x="8403771" y="5297715"/>
                </a:cubicBezTo>
                <a:cubicBezTo>
                  <a:pt x="8386257" y="5291877"/>
                  <a:pt x="8311154" y="5318911"/>
                  <a:pt x="8287657" y="5326743"/>
                </a:cubicBezTo>
                <a:cubicBezTo>
                  <a:pt x="8203978" y="5382530"/>
                  <a:pt x="8273667" y="5356296"/>
                  <a:pt x="8229600" y="5312229"/>
                </a:cubicBezTo>
                <a:cubicBezTo>
                  <a:pt x="8218782" y="5301411"/>
                  <a:pt x="8200571" y="5302553"/>
                  <a:pt x="8186057" y="5297715"/>
                </a:cubicBezTo>
                <a:cubicBezTo>
                  <a:pt x="8171543" y="5302553"/>
                  <a:pt x="8157567" y="5309492"/>
                  <a:pt x="8142514" y="5312229"/>
                </a:cubicBezTo>
                <a:cubicBezTo>
                  <a:pt x="8104137" y="5319206"/>
                  <a:pt x="8064031" y="5316480"/>
                  <a:pt x="8026400" y="5326743"/>
                </a:cubicBezTo>
                <a:cubicBezTo>
                  <a:pt x="8009571" y="5331333"/>
                  <a:pt x="7998959" y="5349063"/>
                  <a:pt x="7982857" y="5355772"/>
                </a:cubicBezTo>
                <a:cubicBezTo>
                  <a:pt x="7877159" y="5399813"/>
                  <a:pt x="7863616" y="5397417"/>
                  <a:pt x="7765143" y="5413829"/>
                </a:cubicBezTo>
                <a:cubicBezTo>
                  <a:pt x="7687733" y="5408991"/>
                  <a:pt x="7610049" y="5407435"/>
                  <a:pt x="7532914" y="5399315"/>
                </a:cubicBezTo>
                <a:cubicBezTo>
                  <a:pt x="7486706" y="5394451"/>
                  <a:pt x="7486271" y="5375993"/>
                  <a:pt x="7445828" y="5355772"/>
                </a:cubicBezTo>
                <a:cubicBezTo>
                  <a:pt x="7432144" y="5348930"/>
                  <a:pt x="7416799" y="5346096"/>
                  <a:pt x="7402285" y="5341258"/>
                </a:cubicBezTo>
                <a:cubicBezTo>
                  <a:pt x="7387771" y="5331582"/>
                  <a:pt x="7374845" y="5318938"/>
                  <a:pt x="7358743" y="5312229"/>
                </a:cubicBezTo>
                <a:cubicBezTo>
                  <a:pt x="7316375" y="5294576"/>
                  <a:pt x="7228114" y="5268686"/>
                  <a:pt x="7228114" y="5268686"/>
                </a:cubicBezTo>
                <a:cubicBezTo>
                  <a:pt x="7189409" y="5273524"/>
                  <a:pt x="7149631" y="5272937"/>
                  <a:pt x="7112000" y="5283200"/>
                </a:cubicBezTo>
                <a:cubicBezTo>
                  <a:pt x="7019149" y="5308523"/>
                  <a:pt x="7117087" y="5328439"/>
                  <a:pt x="7024914" y="5297715"/>
                </a:cubicBezTo>
                <a:cubicBezTo>
                  <a:pt x="6921279" y="5332259"/>
                  <a:pt x="6963288" y="5309770"/>
                  <a:pt x="6894285" y="5355772"/>
                </a:cubicBezTo>
                <a:cubicBezTo>
                  <a:pt x="6865257" y="5350934"/>
                  <a:pt x="6836629" y="5341258"/>
                  <a:pt x="6807200" y="5341258"/>
                </a:cubicBezTo>
                <a:cubicBezTo>
                  <a:pt x="6590553" y="5341258"/>
                  <a:pt x="6656428" y="5412642"/>
                  <a:pt x="6589485" y="5312229"/>
                </a:cubicBezTo>
                <a:cubicBezTo>
                  <a:pt x="6584647" y="5297715"/>
                  <a:pt x="6590270" y="5268686"/>
                  <a:pt x="6574971" y="5268686"/>
                </a:cubicBezTo>
                <a:cubicBezTo>
                  <a:pt x="6557527" y="5268686"/>
                  <a:pt x="6563106" y="5309108"/>
                  <a:pt x="6545943" y="5312229"/>
                </a:cubicBezTo>
                <a:cubicBezTo>
                  <a:pt x="6502839" y="5320066"/>
                  <a:pt x="6458857" y="5302553"/>
                  <a:pt x="6415314" y="5297715"/>
                </a:cubicBezTo>
                <a:cubicBezTo>
                  <a:pt x="6400800" y="5288039"/>
                  <a:pt x="6388978" y="5265818"/>
                  <a:pt x="6371771" y="5268686"/>
                </a:cubicBezTo>
                <a:cubicBezTo>
                  <a:pt x="6351524" y="5272060"/>
                  <a:pt x="6345307" y="5300843"/>
                  <a:pt x="6328228" y="5312229"/>
                </a:cubicBezTo>
                <a:cubicBezTo>
                  <a:pt x="6315498" y="5320716"/>
                  <a:pt x="6299199" y="5321905"/>
                  <a:pt x="6284685" y="5326743"/>
                </a:cubicBezTo>
                <a:cubicBezTo>
                  <a:pt x="6275970" y="5291882"/>
                  <a:pt x="6272465" y="5250201"/>
                  <a:pt x="6241143" y="5225143"/>
                </a:cubicBezTo>
                <a:cubicBezTo>
                  <a:pt x="6229196" y="5215586"/>
                  <a:pt x="6211662" y="5216656"/>
                  <a:pt x="6197600" y="5210629"/>
                </a:cubicBezTo>
                <a:cubicBezTo>
                  <a:pt x="6177713" y="5202106"/>
                  <a:pt x="6172377" y="5160543"/>
                  <a:pt x="6139543" y="5181600"/>
                </a:cubicBezTo>
                <a:cubicBezTo>
                  <a:pt x="6057975" y="5233912"/>
                  <a:pt x="6001657" y="5179181"/>
                  <a:pt x="5965371" y="5181600"/>
                </a:cubicBezTo>
                <a:cubicBezTo>
                  <a:pt x="5954553" y="5192418"/>
                  <a:pt x="5936153" y="5190743"/>
                  <a:pt x="5921828" y="5196115"/>
                </a:cubicBezTo>
                <a:cubicBezTo>
                  <a:pt x="5897433" y="5205263"/>
                  <a:pt x="5873652" y="5215995"/>
                  <a:pt x="5849257" y="5225143"/>
                </a:cubicBezTo>
                <a:cubicBezTo>
                  <a:pt x="5834932" y="5230515"/>
                  <a:pt x="5819398" y="5232816"/>
                  <a:pt x="5805714" y="5239658"/>
                </a:cubicBezTo>
                <a:cubicBezTo>
                  <a:pt x="5790112" y="5247459"/>
                  <a:pt x="5778720" y="5263170"/>
                  <a:pt x="5762171" y="5268686"/>
                </a:cubicBezTo>
                <a:cubicBezTo>
                  <a:pt x="5734252" y="5277992"/>
                  <a:pt x="5703760" y="5276583"/>
                  <a:pt x="5675085" y="5283200"/>
                </a:cubicBezTo>
                <a:cubicBezTo>
                  <a:pt x="5433845" y="5338871"/>
                  <a:pt x="5701258" y="5290934"/>
                  <a:pt x="5486400" y="5326743"/>
                </a:cubicBezTo>
                <a:cubicBezTo>
                  <a:pt x="5462209" y="5336419"/>
                  <a:pt x="5488819" y="5329163"/>
                  <a:pt x="5413828" y="5355772"/>
                </a:cubicBezTo>
                <a:cubicBezTo>
                  <a:pt x="5338838" y="5382382"/>
                  <a:pt x="5101771" y="5457372"/>
                  <a:pt x="5036457" y="5486400"/>
                </a:cubicBezTo>
                <a:cubicBezTo>
                  <a:pt x="4971143" y="5515428"/>
                  <a:pt x="5035627" y="5523101"/>
                  <a:pt x="5021943" y="5529943"/>
                </a:cubicBezTo>
                <a:cubicBezTo>
                  <a:pt x="5008259" y="5536785"/>
                  <a:pt x="4992914" y="5520267"/>
                  <a:pt x="4978400" y="5515429"/>
                </a:cubicBezTo>
                <a:cubicBezTo>
                  <a:pt x="4853621" y="5432242"/>
                  <a:pt x="5011490" y="5531972"/>
                  <a:pt x="4891314" y="5471886"/>
                </a:cubicBezTo>
                <a:cubicBezTo>
                  <a:pt x="4791076" y="5421768"/>
                  <a:pt x="4910547" y="5458553"/>
                  <a:pt x="4789714" y="5428343"/>
                </a:cubicBezTo>
                <a:cubicBezTo>
                  <a:pt x="4699184" y="5367991"/>
                  <a:pt x="4792766" y="5413829"/>
                  <a:pt x="4702628" y="5413829"/>
                </a:cubicBezTo>
                <a:cubicBezTo>
                  <a:pt x="4673199" y="5413829"/>
                  <a:pt x="4644571" y="5404153"/>
                  <a:pt x="4615543" y="5399315"/>
                </a:cubicBezTo>
                <a:cubicBezTo>
                  <a:pt x="4601029" y="5394477"/>
                  <a:pt x="4587091" y="5387315"/>
                  <a:pt x="4572000" y="5384800"/>
                </a:cubicBezTo>
                <a:cubicBezTo>
                  <a:pt x="4499782" y="5372764"/>
                  <a:pt x="4424524" y="5376430"/>
                  <a:pt x="4354285" y="5355772"/>
                </a:cubicBezTo>
                <a:cubicBezTo>
                  <a:pt x="4337550" y="5350850"/>
                  <a:pt x="4333058" y="5327831"/>
                  <a:pt x="4325257" y="5312229"/>
                </a:cubicBezTo>
                <a:cubicBezTo>
                  <a:pt x="4318415" y="5298545"/>
                  <a:pt x="4325526" y="5272628"/>
                  <a:pt x="4310743" y="5268686"/>
                </a:cubicBezTo>
                <a:cubicBezTo>
                  <a:pt x="4245130" y="5251189"/>
                  <a:pt x="4175276" y="5259010"/>
                  <a:pt x="4107543" y="5254172"/>
                </a:cubicBezTo>
                <a:cubicBezTo>
                  <a:pt x="4064000" y="5234820"/>
                  <a:pt x="4066418" y="5164667"/>
                  <a:pt x="4049485" y="5152572"/>
                </a:cubicBezTo>
                <a:cubicBezTo>
                  <a:pt x="4034971" y="5162248"/>
                  <a:pt x="4022750" y="5176931"/>
                  <a:pt x="4005943" y="5181600"/>
                </a:cubicBezTo>
                <a:cubicBezTo>
                  <a:pt x="3841039" y="5227406"/>
                  <a:pt x="3775440" y="5226209"/>
                  <a:pt x="3614057" y="5239658"/>
                </a:cubicBezTo>
                <a:cubicBezTo>
                  <a:pt x="3585028" y="5249334"/>
                  <a:pt x="3556492" y="5260635"/>
                  <a:pt x="3526971" y="5268686"/>
                </a:cubicBezTo>
                <a:cubicBezTo>
                  <a:pt x="3503171" y="5275177"/>
                  <a:pt x="3479059" y="5282468"/>
                  <a:pt x="3454400" y="5283200"/>
                </a:cubicBezTo>
                <a:lnTo>
                  <a:pt x="2061028" y="5312229"/>
                </a:lnTo>
                <a:lnTo>
                  <a:pt x="1886857" y="5355772"/>
                </a:lnTo>
                <a:lnTo>
                  <a:pt x="1828800" y="5370286"/>
                </a:lnTo>
                <a:lnTo>
                  <a:pt x="1712685" y="5355772"/>
                </a:lnTo>
                <a:cubicBezTo>
                  <a:pt x="1676399" y="5341258"/>
                  <a:pt x="1635275" y="5290457"/>
                  <a:pt x="1611085" y="5283200"/>
                </a:cubicBezTo>
                <a:cubicBezTo>
                  <a:pt x="1586895" y="5275943"/>
                  <a:pt x="1584852" y="5310065"/>
                  <a:pt x="1567543" y="5312229"/>
                </a:cubicBezTo>
                <a:cubicBezTo>
                  <a:pt x="1514680" y="5318837"/>
                  <a:pt x="1489466" y="5294045"/>
                  <a:pt x="1451428" y="5268686"/>
                </a:cubicBezTo>
                <a:cubicBezTo>
                  <a:pt x="1446590" y="5283200"/>
                  <a:pt x="1447732" y="5301411"/>
                  <a:pt x="1436914" y="5312229"/>
                </a:cubicBezTo>
                <a:cubicBezTo>
                  <a:pt x="1404099" y="5345044"/>
                  <a:pt x="1286859" y="5313429"/>
                  <a:pt x="1277257" y="5312229"/>
                </a:cubicBezTo>
                <a:cubicBezTo>
                  <a:pt x="1234404" y="5322942"/>
                  <a:pt x="1107913" y="5355105"/>
                  <a:pt x="1088571" y="5355772"/>
                </a:cubicBezTo>
                <a:cubicBezTo>
                  <a:pt x="991746" y="5359111"/>
                  <a:pt x="895047" y="5346096"/>
                  <a:pt x="798285" y="5341258"/>
                </a:cubicBezTo>
                <a:cubicBezTo>
                  <a:pt x="673505" y="5258069"/>
                  <a:pt x="831378" y="5357804"/>
                  <a:pt x="711200" y="5297715"/>
                </a:cubicBezTo>
                <a:cubicBezTo>
                  <a:pt x="661046" y="5272638"/>
                  <a:pt x="678840" y="5263293"/>
                  <a:pt x="624114" y="5254172"/>
                </a:cubicBezTo>
                <a:cubicBezTo>
                  <a:pt x="551897" y="5242136"/>
                  <a:pt x="478971" y="5234819"/>
                  <a:pt x="406400" y="5225143"/>
                </a:cubicBezTo>
                <a:cubicBezTo>
                  <a:pt x="391886" y="5220305"/>
                  <a:pt x="378156" y="5210629"/>
                  <a:pt x="362857" y="5210629"/>
                </a:cubicBezTo>
                <a:cubicBezTo>
                  <a:pt x="330956" y="5210629"/>
                  <a:pt x="267155" y="5224689"/>
                  <a:pt x="232228" y="5239658"/>
                </a:cubicBezTo>
                <a:cubicBezTo>
                  <a:pt x="212341" y="5248181"/>
                  <a:pt x="194058" y="5260163"/>
                  <a:pt x="174171" y="5268686"/>
                </a:cubicBezTo>
                <a:cubicBezTo>
                  <a:pt x="160109" y="5274713"/>
                  <a:pt x="145142" y="5278362"/>
                  <a:pt x="130628" y="5283200"/>
                </a:cubicBezTo>
                <a:cubicBezTo>
                  <a:pt x="75009" y="5320280"/>
                  <a:pt x="104529" y="5312229"/>
                  <a:pt x="43543" y="5312229"/>
                </a:cubicBezTo>
                <a:lnTo>
                  <a:pt x="0" y="5312229"/>
                </a:lnTo>
                <a:lnTo>
                  <a:pt x="0" y="217715"/>
                </a:lnTo>
                <a:lnTo>
                  <a:pt x="116114" y="261258"/>
                </a:lnTo>
                <a:lnTo>
                  <a:pt x="72571" y="217715"/>
                </a:lnTo>
                <a:close/>
              </a:path>
            </a:pathLst>
          </a:custGeom>
          <a:pattFill prst="dotGrid">
            <a:fgClr>
              <a:srgbClr val="400943"/>
            </a:fgClr>
            <a:bgClr>
              <a:srgbClr val="4F0D63"/>
            </a:bgClr>
          </a:pattFill>
          <a:ln>
            <a:noFill/>
          </a:ln>
          <a:effectLst>
            <a:innerShdw blurRad="63500" dist="381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FDAC51A-CF36-47C3-959E-851494EE597A}"/>
              </a:ext>
            </a:extLst>
          </p:cNvPr>
          <p:cNvGrpSpPr/>
          <p:nvPr/>
        </p:nvGrpSpPr>
        <p:grpSpPr>
          <a:xfrm>
            <a:off x="656744" y="1620286"/>
            <a:ext cx="1139467" cy="2192787"/>
            <a:chOff x="3130638" y="1259133"/>
            <a:chExt cx="1569452" cy="30202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DD19CCD-0DC4-4437-BE4E-B2F4BB08CD06}"/>
                </a:ext>
              </a:extLst>
            </p:cNvPr>
            <p:cNvSpPr/>
            <p:nvPr/>
          </p:nvSpPr>
          <p:spPr>
            <a:xfrm>
              <a:off x="3159428" y="1259133"/>
              <a:ext cx="1445517" cy="3020247"/>
            </a:xfrm>
            <a:custGeom>
              <a:avLst/>
              <a:gdLst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62000 w 1924050"/>
                <a:gd name="connsiteY14" fmla="*/ 228600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04042 w 1924050"/>
                <a:gd name="connsiteY14" fmla="*/ 93366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42681 w 1924050"/>
                <a:gd name="connsiteY14" fmla="*/ 151324 h 3981450"/>
                <a:gd name="connsiteX15" fmla="*/ 1257300 w 1924050"/>
                <a:gd name="connsiteY15" fmla="*/ 0 h 3981450"/>
                <a:gd name="connsiteX0" fmla="*/ 1218661 w 1924050"/>
                <a:gd name="connsiteY0" fmla="*/ 0 h 4020088"/>
                <a:gd name="connsiteX1" fmla="*/ 1485900 w 1924050"/>
                <a:gd name="connsiteY1" fmla="*/ 38638 h 4020088"/>
                <a:gd name="connsiteX2" fmla="*/ 1800225 w 1924050"/>
                <a:gd name="connsiteY2" fmla="*/ 352963 h 4020088"/>
                <a:gd name="connsiteX3" fmla="*/ 1924050 w 1924050"/>
                <a:gd name="connsiteY3" fmla="*/ 819688 h 4020088"/>
                <a:gd name="connsiteX4" fmla="*/ 1828800 w 1924050"/>
                <a:gd name="connsiteY4" fmla="*/ 1162588 h 4020088"/>
                <a:gd name="connsiteX5" fmla="*/ 1562100 w 1924050"/>
                <a:gd name="connsiteY5" fmla="*/ 1581688 h 4020088"/>
                <a:gd name="connsiteX6" fmla="*/ 1704975 w 1924050"/>
                <a:gd name="connsiteY6" fmla="*/ 2210338 h 4020088"/>
                <a:gd name="connsiteX7" fmla="*/ 1743075 w 1924050"/>
                <a:gd name="connsiteY7" fmla="*/ 3153313 h 4020088"/>
                <a:gd name="connsiteX8" fmla="*/ 1733550 w 1924050"/>
                <a:gd name="connsiteY8" fmla="*/ 4020088 h 4020088"/>
                <a:gd name="connsiteX9" fmla="*/ 19050 w 1924050"/>
                <a:gd name="connsiteY9" fmla="*/ 4020088 h 4020088"/>
                <a:gd name="connsiteX10" fmla="*/ 0 w 1924050"/>
                <a:gd name="connsiteY10" fmla="*/ 3267613 h 4020088"/>
                <a:gd name="connsiteX11" fmla="*/ 133350 w 1924050"/>
                <a:gd name="connsiteY11" fmla="*/ 2781838 h 4020088"/>
                <a:gd name="connsiteX12" fmla="*/ 247650 w 1924050"/>
                <a:gd name="connsiteY12" fmla="*/ 1886488 h 4020088"/>
                <a:gd name="connsiteX13" fmla="*/ 704850 w 1924050"/>
                <a:gd name="connsiteY13" fmla="*/ 1114963 h 4020088"/>
                <a:gd name="connsiteX14" fmla="*/ 742681 w 1924050"/>
                <a:gd name="connsiteY14" fmla="*/ 189962 h 4020088"/>
                <a:gd name="connsiteX15" fmla="*/ 1218661 w 1924050"/>
                <a:gd name="connsiteY15" fmla="*/ 0 h 402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50" h="4020088">
                  <a:moveTo>
                    <a:pt x="1218661" y="0"/>
                  </a:moveTo>
                  <a:lnTo>
                    <a:pt x="1485900" y="38638"/>
                  </a:lnTo>
                  <a:lnTo>
                    <a:pt x="1800225" y="352963"/>
                  </a:lnTo>
                  <a:lnTo>
                    <a:pt x="1924050" y="819688"/>
                  </a:lnTo>
                  <a:lnTo>
                    <a:pt x="1828800" y="1162588"/>
                  </a:lnTo>
                  <a:lnTo>
                    <a:pt x="1562100" y="1581688"/>
                  </a:lnTo>
                  <a:lnTo>
                    <a:pt x="1704975" y="2210338"/>
                  </a:lnTo>
                  <a:lnTo>
                    <a:pt x="1743075" y="3153313"/>
                  </a:lnTo>
                  <a:lnTo>
                    <a:pt x="1733550" y="4020088"/>
                  </a:lnTo>
                  <a:lnTo>
                    <a:pt x="19050" y="4020088"/>
                  </a:lnTo>
                  <a:lnTo>
                    <a:pt x="0" y="3267613"/>
                  </a:lnTo>
                  <a:lnTo>
                    <a:pt x="133350" y="2781838"/>
                  </a:lnTo>
                  <a:lnTo>
                    <a:pt x="247650" y="1886488"/>
                  </a:lnTo>
                  <a:lnTo>
                    <a:pt x="704850" y="1114963"/>
                  </a:lnTo>
                  <a:cubicBezTo>
                    <a:pt x="704581" y="787310"/>
                    <a:pt x="742950" y="517615"/>
                    <a:pt x="742681" y="189962"/>
                  </a:cubicBezTo>
                  <a:lnTo>
                    <a:pt x="1218661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2E6F9D8-4AC5-4C65-BEB4-6DE3BDFCC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0" t="1" r="37323" b="57069"/>
            <a:stretch/>
          </p:blipFill>
          <p:spPr>
            <a:xfrm>
              <a:off x="3130638" y="1311185"/>
              <a:ext cx="1569452" cy="289980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677BF7A-C668-49DE-9C03-0D875A999E79}"/>
              </a:ext>
            </a:extLst>
          </p:cNvPr>
          <p:cNvGrpSpPr/>
          <p:nvPr/>
        </p:nvGrpSpPr>
        <p:grpSpPr>
          <a:xfrm>
            <a:off x="2727500" y="1620703"/>
            <a:ext cx="2155211" cy="2192370"/>
            <a:chOff x="3990975" y="1238250"/>
            <a:chExt cx="3867150" cy="3933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0B0D2C1-839F-442F-A077-AB9EE30E1B1A}"/>
                </a:ext>
              </a:extLst>
            </p:cNvPr>
            <p:cNvSpPr/>
            <p:nvPr/>
          </p:nvSpPr>
          <p:spPr>
            <a:xfrm>
              <a:off x="3990975" y="1238250"/>
              <a:ext cx="3867150" cy="3933825"/>
            </a:xfrm>
            <a:custGeom>
              <a:avLst/>
              <a:gdLst>
                <a:gd name="connsiteX0" fmla="*/ 2295525 w 3867150"/>
                <a:gd name="connsiteY0" fmla="*/ 0 h 3933825"/>
                <a:gd name="connsiteX1" fmla="*/ 1847850 w 3867150"/>
                <a:gd name="connsiteY1" fmla="*/ 47625 h 3933825"/>
                <a:gd name="connsiteX2" fmla="*/ 1628775 w 3867150"/>
                <a:gd name="connsiteY2" fmla="*/ 209550 h 3933825"/>
                <a:gd name="connsiteX3" fmla="*/ 1247775 w 3867150"/>
                <a:gd name="connsiteY3" fmla="*/ 323850 h 3933825"/>
                <a:gd name="connsiteX4" fmla="*/ 971550 w 3867150"/>
                <a:gd name="connsiteY4" fmla="*/ 866775 h 3933825"/>
                <a:gd name="connsiteX5" fmla="*/ 400050 w 3867150"/>
                <a:gd name="connsiteY5" fmla="*/ 1238250 h 3933825"/>
                <a:gd name="connsiteX6" fmla="*/ 0 w 3867150"/>
                <a:gd name="connsiteY6" fmla="*/ 1838325 h 3933825"/>
                <a:gd name="connsiteX7" fmla="*/ 180975 w 3867150"/>
                <a:gd name="connsiteY7" fmla="*/ 2057400 h 3933825"/>
                <a:gd name="connsiteX8" fmla="*/ 628650 w 3867150"/>
                <a:gd name="connsiteY8" fmla="*/ 2314575 h 3933825"/>
                <a:gd name="connsiteX9" fmla="*/ 885825 w 3867150"/>
                <a:gd name="connsiteY9" fmla="*/ 2409825 h 3933825"/>
                <a:gd name="connsiteX10" fmla="*/ 876300 w 3867150"/>
                <a:gd name="connsiteY10" fmla="*/ 3686175 h 3933825"/>
                <a:gd name="connsiteX11" fmla="*/ 1266825 w 3867150"/>
                <a:gd name="connsiteY11" fmla="*/ 3933825 h 3933825"/>
                <a:gd name="connsiteX12" fmla="*/ 3067050 w 3867150"/>
                <a:gd name="connsiteY12" fmla="*/ 3933825 h 3933825"/>
                <a:gd name="connsiteX13" fmla="*/ 3057525 w 3867150"/>
                <a:gd name="connsiteY13" fmla="*/ 3676650 h 3933825"/>
                <a:gd name="connsiteX14" fmla="*/ 2990850 w 3867150"/>
                <a:gd name="connsiteY14" fmla="*/ 3562350 h 3933825"/>
                <a:gd name="connsiteX15" fmla="*/ 3095625 w 3867150"/>
                <a:gd name="connsiteY15" fmla="*/ 2562225 h 3933825"/>
                <a:gd name="connsiteX16" fmla="*/ 3543300 w 3867150"/>
                <a:gd name="connsiteY16" fmla="*/ 2457450 h 3933825"/>
                <a:gd name="connsiteX17" fmla="*/ 3752850 w 3867150"/>
                <a:gd name="connsiteY17" fmla="*/ 2295525 h 3933825"/>
                <a:gd name="connsiteX18" fmla="*/ 3867150 w 3867150"/>
                <a:gd name="connsiteY18" fmla="*/ 1962150 h 3933825"/>
                <a:gd name="connsiteX19" fmla="*/ 3629025 w 3867150"/>
                <a:gd name="connsiteY19" fmla="*/ 1371600 h 3933825"/>
                <a:gd name="connsiteX20" fmla="*/ 3171825 w 3867150"/>
                <a:gd name="connsiteY20" fmla="*/ 971550 h 3933825"/>
                <a:gd name="connsiteX21" fmla="*/ 2962275 w 3867150"/>
                <a:gd name="connsiteY21" fmla="*/ 361950 h 3933825"/>
                <a:gd name="connsiteX22" fmla="*/ 2600325 w 3867150"/>
                <a:gd name="connsiteY22" fmla="*/ 161925 h 3933825"/>
                <a:gd name="connsiteX23" fmla="*/ 2295525 w 3867150"/>
                <a:gd name="connsiteY23" fmla="*/ 0 h 39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67150" h="3933825">
                  <a:moveTo>
                    <a:pt x="2295525" y="0"/>
                  </a:moveTo>
                  <a:lnTo>
                    <a:pt x="1847850" y="47625"/>
                  </a:lnTo>
                  <a:lnTo>
                    <a:pt x="1628775" y="209550"/>
                  </a:lnTo>
                  <a:lnTo>
                    <a:pt x="1247775" y="323850"/>
                  </a:lnTo>
                  <a:lnTo>
                    <a:pt x="971550" y="866775"/>
                  </a:lnTo>
                  <a:lnTo>
                    <a:pt x="400050" y="1238250"/>
                  </a:lnTo>
                  <a:lnTo>
                    <a:pt x="0" y="1838325"/>
                  </a:lnTo>
                  <a:lnTo>
                    <a:pt x="180975" y="2057400"/>
                  </a:lnTo>
                  <a:lnTo>
                    <a:pt x="628650" y="2314575"/>
                  </a:lnTo>
                  <a:lnTo>
                    <a:pt x="885825" y="2409825"/>
                  </a:lnTo>
                  <a:lnTo>
                    <a:pt x="876300" y="3686175"/>
                  </a:lnTo>
                  <a:lnTo>
                    <a:pt x="1266825" y="3933825"/>
                  </a:lnTo>
                  <a:lnTo>
                    <a:pt x="3067050" y="3933825"/>
                  </a:lnTo>
                  <a:lnTo>
                    <a:pt x="3057525" y="3676650"/>
                  </a:lnTo>
                  <a:lnTo>
                    <a:pt x="2990850" y="3562350"/>
                  </a:lnTo>
                  <a:lnTo>
                    <a:pt x="3095625" y="2562225"/>
                  </a:lnTo>
                  <a:lnTo>
                    <a:pt x="3543300" y="2457450"/>
                  </a:lnTo>
                  <a:lnTo>
                    <a:pt x="3752850" y="2295525"/>
                  </a:lnTo>
                  <a:lnTo>
                    <a:pt x="3867150" y="1962150"/>
                  </a:lnTo>
                  <a:lnTo>
                    <a:pt x="3629025" y="1371600"/>
                  </a:lnTo>
                  <a:lnTo>
                    <a:pt x="3171825" y="971550"/>
                  </a:lnTo>
                  <a:lnTo>
                    <a:pt x="2962275" y="361950"/>
                  </a:lnTo>
                  <a:lnTo>
                    <a:pt x="2600325" y="161925"/>
                  </a:lnTo>
                  <a:lnTo>
                    <a:pt x="229552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E2ADB1E-14E9-4878-B57B-88779232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r="17102" b="56452"/>
            <a:stretch/>
          </p:blipFill>
          <p:spPr>
            <a:xfrm>
              <a:off x="4093028" y="1294931"/>
              <a:ext cx="3720936" cy="3805165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712EB79-AD6F-42A0-9756-1AF5038310F2}"/>
              </a:ext>
            </a:extLst>
          </p:cNvPr>
          <p:cNvGrpSpPr/>
          <p:nvPr/>
        </p:nvGrpSpPr>
        <p:grpSpPr>
          <a:xfrm>
            <a:off x="1670233" y="2612995"/>
            <a:ext cx="1445808" cy="2400156"/>
            <a:chOff x="9705975" y="1228725"/>
            <a:chExt cx="2409825" cy="4000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5BDD347-2496-4650-B64C-AC4DA65CB4E8}"/>
                </a:ext>
              </a:extLst>
            </p:cNvPr>
            <p:cNvSpPr/>
            <p:nvPr/>
          </p:nvSpPr>
          <p:spPr>
            <a:xfrm>
              <a:off x="9705975" y="1228725"/>
              <a:ext cx="2409825" cy="4000500"/>
            </a:xfrm>
            <a:custGeom>
              <a:avLst/>
              <a:gdLst>
                <a:gd name="connsiteX0" fmla="*/ 1304925 w 2409825"/>
                <a:gd name="connsiteY0" fmla="*/ 0 h 4000500"/>
                <a:gd name="connsiteX1" fmla="*/ 1752600 w 2409825"/>
                <a:gd name="connsiteY1" fmla="*/ 19050 h 4000500"/>
                <a:gd name="connsiteX2" fmla="*/ 2133600 w 2409825"/>
                <a:gd name="connsiteY2" fmla="*/ 638175 h 4000500"/>
                <a:gd name="connsiteX3" fmla="*/ 2409825 w 2409825"/>
                <a:gd name="connsiteY3" fmla="*/ 1990725 h 4000500"/>
                <a:gd name="connsiteX4" fmla="*/ 2324100 w 2409825"/>
                <a:gd name="connsiteY4" fmla="*/ 2809875 h 4000500"/>
                <a:gd name="connsiteX5" fmla="*/ 2276475 w 2409825"/>
                <a:gd name="connsiteY5" fmla="*/ 3409950 h 4000500"/>
                <a:gd name="connsiteX6" fmla="*/ 2400300 w 2409825"/>
                <a:gd name="connsiteY6" fmla="*/ 3876675 h 4000500"/>
                <a:gd name="connsiteX7" fmla="*/ 2114550 w 2409825"/>
                <a:gd name="connsiteY7" fmla="*/ 4000500 h 4000500"/>
                <a:gd name="connsiteX8" fmla="*/ 438150 w 2409825"/>
                <a:gd name="connsiteY8" fmla="*/ 4000500 h 4000500"/>
                <a:gd name="connsiteX9" fmla="*/ 57150 w 2409825"/>
                <a:gd name="connsiteY9" fmla="*/ 4000500 h 4000500"/>
                <a:gd name="connsiteX10" fmla="*/ 0 w 2409825"/>
                <a:gd name="connsiteY10" fmla="*/ 3600450 h 4000500"/>
                <a:gd name="connsiteX11" fmla="*/ 152400 w 2409825"/>
                <a:gd name="connsiteY11" fmla="*/ 2724150 h 4000500"/>
                <a:gd name="connsiteX12" fmla="*/ 114300 w 2409825"/>
                <a:gd name="connsiteY12" fmla="*/ 2600325 h 4000500"/>
                <a:gd name="connsiteX13" fmla="*/ 295275 w 2409825"/>
                <a:gd name="connsiteY13" fmla="*/ 1638300 h 4000500"/>
                <a:gd name="connsiteX14" fmla="*/ 790575 w 2409825"/>
                <a:gd name="connsiteY14" fmla="*/ 1123950 h 4000500"/>
                <a:gd name="connsiteX15" fmla="*/ 923925 w 2409825"/>
                <a:gd name="connsiteY15" fmla="*/ 228600 h 4000500"/>
                <a:gd name="connsiteX16" fmla="*/ 1304925 w 2409825"/>
                <a:gd name="connsiteY16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9825" h="4000500">
                  <a:moveTo>
                    <a:pt x="1304925" y="0"/>
                  </a:moveTo>
                  <a:lnTo>
                    <a:pt x="1752600" y="19050"/>
                  </a:lnTo>
                  <a:lnTo>
                    <a:pt x="2133600" y="638175"/>
                  </a:lnTo>
                  <a:lnTo>
                    <a:pt x="2409825" y="1990725"/>
                  </a:lnTo>
                  <a:lnTo>
                    <a:pt x="2324100" y="2809875"/>
                  </a:lnTo>
                  <a:lnTo>
                    <a:pt x="2276475" y="3409950"/>
                  </a:lnTo>
                  <a:lnTo>
                    <a:pt x="2400300" y="3876675"/>
                  </a:lnTo>
                  <a:lnTo>
                    <a:pt x="2114550" y="4000500"/>
                  </a:lnTo>
                  <a:lnTo>
                    <a:pt x="438150" y="4000500"/>
                  </a:lnTo>
                  <a:lnTo>
                    <a:pt x="57150" y="4000500"/>
                  </a:lnTo>
                  <a:lnTo>
                    <a:pt x="0" y="3600450"/>
                  </a:lnTo>
                  <a:lnTo>
                    <a:pt x="152400" y="2724150"/>
                  </a:lnTo>
                  <a:lnTo>
                    <a:pt x="114300" y="2600325"/>
                  </a:lnTo>
                  <a:lnTo>
                    <a:pt x="295275" y="1638300"/>
                  </a:lnTo>
                  <a:lnTo>
                    <a:pt x="790575" y="1123950"/>
                  </a:lnTo>
                  <a:lnTo>
                    <a:pt x="923925" y="22860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A74697B-88BD-4FE3-BAB8-0AC6F664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66" b="54435" l="32659" r="56478">
                          <a14:foregroundMark x1="45479" y1="47509" x2="49393" y2="51519"/>
                          <a14:foregroundMark x1="49393" y1="51519" x2="52564" y2="47509"/>
                          <a14:foregroundMark x1="52564" y1="47509" x2="51619" y2="41920"/>
                          <a14:foregroundMark x1="44467" y1="49696" x2="48650" y2="53584"/>
                          <a14:foregroundMark x1="48650" y1="53584" x2="52969" y2="53220"/>
                          <a14:foregroundMark x1="52969" y1="53220" x2="52564" y2="45930"/>
                          <a14:foregroundMark x1="52564" y1="45930" x2="52227" y2="44228"/>
                          <a14:foregroundMark x1="49595" y1="27825" x2="51417" y2="32078"/>
                          <a14:foregroundMark x1="47773" y1="8748" x2="50742" y2="8384"/>
                          <a14:foregroundMark x1="50607" y1="5103" x2="46491" y2="4131"/>
                          <a14:foregroundMark x1="46491" y1="4131" x2="45816" y2="7169"/>
                          <a14:foregroundMark x1="46289" y1="5103" x2="50000" y2="2187"/>
                          <a14:foregroundMark x1="50000" y1="2187" x2="50405" y2="3281"/>
                          <a14:foregroundMark x1="45479" y1="49332" x2="49528" y2="51154"/>
                          <a14:foregroundMark x1="49528" y1="51154" x2="53171" y2="47023"/>
                          <a14:foregroundMark x1="53171" y1="47023" x2="52969" y2="43013"/>
                          <a14:foregroundMark x1="53306" y1="43013" x2="52969" y2="50547"/>
                          <a14:foregroundMark x1="43792" y1="45200" x2="42982" y2="52855"/>
                          <a14:foregroundMark x1="42982" y1="52855" x2="46491" y2="52977"/>
                          <a14:foregroundMark x1="39339" y1="52369" x2="39271" y2="54435"/>
                          <a14:backgroundMark x1="41093" y1="52977" x2="42443" y2="45443"/>
                          <a14:backgroundMark x1="42443" y1="40462" x2="42443" y2="40462"/>
                          <a14:backgroundMark x1="42308" y1="38882" x2="42308" y2="38882"/>
                          <a14:backgroundMark x1="42308" y1="38518" x2="42308" y2="385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5" r="44055" b="45360"/>
            <a:stretch/>
          </p:blipFill>
          <p:spPr>
            <a:xfrm>
              <a:off x="9765942" y="1294775"/>
              <a:ext cx="2313710" cy="380532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AE61EC5-B1AE-4C9B-9127-B51DBEE0B79A}"/>
              </a:ext>
            </a:extLst>
          </p:cNvPr>
          <p:cNvGrpSpPr/>
          <p:nvPr/>
        </p:nvGrpSpPr>
        <p:grpSpPr>
          <a:xfrm>
            <a:off x="1350026" y="4700396"/>
            <a:ext cx="2108004" cy="844367"/>
            <a:chOff x="2226492" y="4785106"/>
            <a:chExt cx="2108004" cy="844367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F4AB4BA-6814-4429-8BAC-BDD25D3A85FF}"/>
                </a:ext>
              </a:extLst>
            </p:cNvPr>
            <p:cNvSpPr/>
            <p:nvPr/>
          </p:nvSpPr>
          <p:spPr>
            <a:xfrm rot="21141945" flipV="1">
              <a:off x="2226492" y="4785106"/>
              <a:ext cx="1758945" cy="730768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2314CBD-C05D-4EA5-99C7-48C2E7972582}"/>
                </a:ext>
              </a:extLst>
            </p:cNvPr>
            <p:cNvSpPr/>
            <p:nvPr/>
          </p:nvSpPr>
          <p:spPr>
            <a:xfrm rot="21376892" flipV="1">
              <a:off x="2575550" y="4979111"/>
              <a:ext cx="1758946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6821313-C75C-4039-92C3-EE29608696BC}"/>
              </a:ext>
            </a:extLst>
          </p:cNvPr>
          <p:cNvSpPr txBox="1"/>
          <p:nvPr/>
        </p:nvSpPr>
        <p:spPr>
          <a:xfrm>
            <a:off x="1791837" y="4907037"/>
            <a:ext cx="12879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린다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.G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6FA7EE-81EB-4C69-9653-FF7BE87939A0}"/>
              </a:ext>
            </a:extLst>
          </p:cNvPr>
          <p:cNvGrpSpPr/>
          <p:nvPr/>
        </p:nvGrpSpPr>
        <p:grpSpPr>
          <a:xfrm>
            <a:off x="3792645" y="2550405"/>
            <a:ext cx="4845168" cy="1836541"/>
            <a:chOff x="3257283" y="1742305"/>
            <a:chExt cx="7125992" cy="2475090"/>
          </a:xfrm>
        </p:grpSpPr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9481E41E-0AEC-4E2F-825B-2CA693A928B3}"/>
                </a:ext>
              </a:extLst>
            </p:cNvPr>
            <p:cNvSpPr/>
            <p:nvPr/>
          </p:nvSpPr>
          <p:spPr>
            <a:xfrm rot="9086531">
              <a:off x="3257283" y="1742305"/>
              <a:ext cx="7125992" cy="2342663"/>
            </a:xfrm>
            <a:prstGeom prst="arc">
              <a:avLst>
                <a:gd name="adj1" fmla="val 19260574"/>
                <a:gd name="adj2" fmla="val 21452107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5671273-21A4-46CD-B76F-96563DEA4631}"/>
                </a:ext>
              </a:extLst>
            </p:cNvPr>
            <p:cNvSpPr/>
            <p:nvPr/>
          </p:nvSpPr>
          <p:spPr>
            <a:xfrm rot="9657199">
              <a:off x="3330270" y="2876152"/>
              <a:ext cx="6712283" cy="1341243"/>
            </a:xfrm>
            <a:prstGeom prst="arc">
              <a:avLst>
                <a:gd name="adj1" fmla="val 19260574"/>
                <a:gd name="adj2" fmla="val 21346674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2EEFE6CF-B35A-45DA-A5EB-9C0DC2BEF1E2}"/>
              </a:ext>
            </a:extLst>
          </p:cNvPr>
          <p:cNvSpPr/>
          <p:nvPr/>
        </p:nvSpPr>
        <p:spPr>
          <a:xfrm>
            <a:off x="5200496" y="1443689"/>
            <a:ext cx="6817217" cy="38530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5F58D8D-3FAC-44F9-98B8-2E32CA85C8FE}"/>
              </a:ext>
            </a:extLst>
          </p:cNvPr>
          <p:cNvSpPr/>
          <p:nvPr/>
        </p:nvSpPr>
        <p:spPr>
          <a:xfrm rot="21054753">
            <a:off x="5359267" y="1174335"/>
            <a:ext cx="6341390" cy="430487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A70BE83-1892-4EED-9E13-28BACF24E64E}"/>
              </a:ext>
            </a:extLst>
          </p:cNvPr>
          <p:cNvSpPr/>
          <p:nvPr/>
        </p:nvSpPr>
        <p:spPr>
          <a:xfrm>
            <a:off x="5386147" y="1299326"/>
            <a:ext cx="6457298" cy="410367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44624B3-EB16-491A-99C1-E73DD7E4B2AD}"/>
              </a:ext>
            </a:extLst>
          </p:cNvPr>
          <p:cNvSpPr/>
          <p:nvPr/>
        </p:nvSpPr>
        <p:spPr>
          <a:xfrm rot="615778">
            <a:off x="5239562" y="1169335"/>
            <a:ext cx="6773678" cy="436365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D0A147-2E83-4F37-B40F-BC563A880C59}"/>
              </a:ext>
            </a:extLst>
          </p:cNvPr>
          <p:cNvSpPr txBox="1"/>
          <p:nvPr/>
        </p:nvSpPr>
        <p:spPr>
          <a:xfrm>
            <a:off x="6285852" y="2765348"/>
            <a:ext cx="4801763" cy="76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dirty="0" err="1"/>
              <a:t>비룡을</a:t>
            </a:r>
            <a:r>
              <a:rPr lang="ko-KR" altLang="en-US" dirty="0"/>
              <a:t> 자주 들들 볶고 </a:t>
            </a:r>
            <a:endParaRPr lang="en-US" altLang="ko-KR" dirty="0"/>
          </a:p>
          <a:p>
            <a:r>
              <a:rPr lang="ko-KR" altLang="en-US" dirty="0" err="1"/>
              <a:t>유두래곤과는</a:t>
            </a:r>
            <a:r>
              <a:rPr lang="ko-KR" altLang="en-US" dirty="0"/>
              <a:t> 원체 사이가 좋아 자주 </a:t>
            </a:r>
            <a:r>
              <a:rPr lang="ko-KR" altLang="en-US" dirty="0" err="1"/>
              <a:t>투닥대는</a:t>
            </a:r>
            <a:r>
              <a:rPr lang="ko-KR" altLang="en-US" dirty="0"/>
              <a:t> 편</a:t>
            </a:r>
            <a:endParaRPr lang="en-US" altLang="ko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080FC0-7221-40F5-9A6B-6D17A6292B0C}"/>
              </a:ext>
            </a:extLst>
          </p:cNvPr>
          <p:cNvSpPr txBox="1"/>
          <p:nvPr/>
        </p:nvSpPr>
        <p:spPr>
          <a:xfrm>
            <a:off x="10089345" y="2866453"/>
            <a:ext cx="1005972" cy="449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Rix조으다 M" panose="00000600000000000000" pitchFamily="2" charset="-127"/>
                <a:ea typeface="Rix조으다 M" panose="00000600000000000000" pitchFamily="2" charset="-127"/>
              </a:rPr>
              <a:t>E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70000"/>
                  </a:srgbClr>
                </a:solidFill>
                <a:effectLst/>
                <a:uLnTx/>
                <a:uFillTx/>
                <a:latin typeface="Rix조으다 M" panose="00000600000000000000" pitchFamily="2" charset="-127"/>
                <a:ea typeface="Rix조으다 M" panose="00000600000000000000" pitchFamily="2" charset="-127"/>
              </a:rPr>
              <a:t>N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>
                    <a:alpha val="70000"/>
                  </a:srgbClr>
                </a:solidFill>
                <a:effectLst/>
                <a:uLnTx/>
                <a:uFillTx/>
                <a:latin typeface="Rix조으다 M" panose="00000600000000000000" pitchFamily="2" charset="-127"/>
                <a:ea typeface="Rix조으다 M" panose="00000600000000000000" pitchFamily="2" charset="-127"/>
              </a:rPr>
              <a:t>F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alpha val="70000"/>
                  </a:srgbClr>
                </a:solidFill>
                <a:effectLst/>
                <a:uLnTx/>
                <a:uFillTx/>
                <a:latin typeface="Rix조으다 M" panose="00000600000000000000" pitchFamily="2" charset="-127"/>
                <a:ea typeface="Rix조으다 M" panose="00000600000000000000" pitchFamily="2" charset="-127"/>
              </a:rPr>
              <a:t>P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3B8847-8791-4052-B1C7-461709F92692}"/>
              </a:ext>
            </a:extLst>
          </p:cNvPr>
          <p:cNvGrpSpPr/>
          <p:nvPr/>
        </p:nvGrpSpPr>
        <p:grpSpPr>
          <a:xfrm rot="21128628">
            <a:off x="9740473" y="2298788"/>
            <a:ext cx="1552807" cy="421975"/>
            <a:chOff x="9528783" y="2520843"/>
            <a:chExt cx="1552807" cy="4219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A01A30-8FD8-40D1-A074-B75FABA49996}"/>
                </a:ext>
              </a:extLst>
            </p:cNvPr>
            <p:cNvSpPr txBox="1"/>
            <p:nvPr/>
          </p:nvSpPr>
          <p:spPr>
            <a:xfrm>
              <a:off x="9528783" y="2520843"/>
              <a:ext cx="1503864" cy="4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Rix조으다 M" panose="00000600000000000000" pitchFamily="2" charset="-127"/>
                  <a:ea typeface="Rix조으다 M" panose="00000600000000000000" pitchFamily="2" charset="-127"/>
                </a:defRPr>
              </a:lvl1pPr>
            </a:lstStyle>
            <a:p>
              <a:pPr>
                <a:lnSpc>
                  <a:spcPts val="2700"/>
                </a:lnSpc>
              </a:pPr>
              <a:r>
                <a:rPr lang="ko-KR" altLang="en-US" sz="1800" dirty="0">
                  <a:solidFill>
                    <a:schemeClr val="bg1">
                      <a:alpha val="50000"/>
                    </a:schemeClr>
                  </a:solidFill>
                </a:rPr>
                <a:t>본업은 미용사</a:t>
              </a:r>
              <a:endParaRPr lang="en-US" altLang="ko-KR" sz="1800" dirty="0">
                <a:solidFill>
                  <a:schemeClr val="bg1">
                    <a:alpha val="50000"/>
                  </a:schemeClr>
                </a:solidFill>
              </a:endParaRPr>
            </a:p>
          </p:txBody>
        </p:sp>
        <p:sp>
          <p:nvSpPr>
            <p:cNvPr id="12" name="그래픽 10" descr="가위">
              <a:extLst>
                <a:ext uri="{FF2B5EF4-FFF2-40B4-BE49-F238E27FC236}">
                  <a16:creationId xmlns:a16="http://schemas.microsoft.com/office/drawing/2014/main" id="{F985891D-5BA6-4377-949A-AB2C91866825}"/>
                </a:ext>
              </a:extLst>
            </p:cNvPr>
            <p:cNvSpPr/>
            <p:nvPr/>
          </p:nvSpPr>
          <p:spPr>
            <a:xfrm rot="9247556">
              <a:off x="10800320" y="2573082"/>
              <a:ext cx="281270" cy="281561"/>
            </a:xfrm>
            <a:custGeom>
              <a:avLst/>
              <a:gdLst>
                <a:gd name="connsiteX0" fmla="*/ 647700 w 762000"/>
                <a:gd name="connsiteY0" fmla="*/ 372263 h 762788"/>
                <a:gd name="connsiteX1" fmla="*/ 590550 w 762000"/>
                <a:gd name="connsiteY1" fmla="*/ 315113 h 762788"/>
                <a:gd name="connsiteX2" fmla="*/ 647700 w 762000"/>
                <a:gd name="connsiteY2" fmla="*/ 257963 h 762788"/>
                <a:gd name="connsiteX3" fmla="*/ 704850 w 762000"/>
                <a:gd name="connsiteY3" fmla="*/ 315113 h 762788"/>
                <a:gd name="connsiteX4" fmla="*/ 647700 w 762000"/>
                <a:gd name="connsiteY4" fmla="*/ 372263 h 762788"/>
                <a:gd name="connsiteX5" fmla="*/ 425768 w 762000"/>
                <a:gd name="connsiteY5" fmla="*/ 168428 h 762788"/>
                <a:gd name="connsiteX6" fmla="*/ 394335 w 762000"/>
                <a:gd name="connsiteY6" fmla="*/ 94133 h 762788"/>
                <a:gd name="connsiteX7" fmla="*/ 468630 w 762000"/>
                <a:gd name="connsiteY7" fmla="*/ 62701 h 762788"/>
                <a:gd name="connsiteX8" fmla="*/ 500063 w 762000"/>
                <a:gd name="connsiteY8" fmla="*/ 136996 h 762788"/>
                <a:gd name="connsiteX9" fmla="*/ 425768 w 762000"/>
                <a:gd name="connsiteY9" fmla="*/ 168428 h 762788"/>
                <a:gd name="connsiteX10" fmla="*/ 400050 w 762000"/>
                <a:gd name="connsiteY10" fmla="*/ 391313 h 762788"/>
                <a:gd name="connsiteX11" fmla="*/ 371475 w 762000"/>
                <a:gd name="connsiteY11" fmla="*/ 362738 h 762788"/>
                <a:gd name="connsiteX12" fmla="*/ 400050 w 762000"/>
                <a:gd name="connsiteY12" fmla="*/ 334163 h 762788"/>
                <a:gd name="connsiteX13" fmla="*/ 428625 w 762000"/>
                <a:gd name="connsiteY13" fmla="*/ 362738 h 762788"/>
                <a:gd name="connsiteX14" fmla="*/ 400050 w 762000"/>
                <a:gd name="connsiteY14" fmla="*/ 391313 h 762788"/>
                <a:gd name="connsiteX15" fmla="*/ 647700 w 762000"/>
                <a:gd name="connsiteY15" fmla="*/ 200813 h 762788"/>
                <a:gd name="connsiteX16" fmla="*/ 581025 w 762000"/>
                <a:gd name="connsiteY16" fmla="*/ 221768 h 762788"/>
                <a:gd name="connsiteX17" fmla="*/ 488633 w 762000"/>
                <a:gd name="connsiteY17" fmla="*/ 273203 h 762788"/>
                <a:gd name="connsiteX18" fmla="*/ 540068 w 762000"/>
                <a:gd name="connsiteY18" fmla="*/ 180811 h 762788"/>
                <a:gd name="connsiteX19" fmla="*/ 553403 w 762000"/>
                <a:gd name="connsiteY19" fmla="*/ 156998 h 762788"/>
                <a:gd name="connsiteX20" fmla="*/ 490538 w 762000"/>
                <a:gd name="connsiteY20" fmla="*/ 8408 h 762788"/>
                <a:gd name="connsiteX21" fmla="*/ 341948 w 762000"/>
                <a:gd name="connsiteY21" fmla="*/ 71273 h 762788"/>
                <a:gd name="connsiteX22" fmla="*/ 404813 w 762000"/>
                <a:gd name="connsiteY22" fmla="*/ 219863 h 762788"/>
                <a:gd name="connsiteX23" fmla="*/ 439103 w 762000"/>
                <a:gd name="connsiteY23" fmla="*/ 227483 h 762788"/>
                <a:gd name="connsiteX24" fmla="*/ 353378 w 762000"/>
                <a:gd name="connsiteY24" fmla="*/ 313208 h 762788"/>
                <a:gd name="connsiteX25" fmla="*/ 332423 w 762000"/>
                <a:gd name="connsiteY25" fmla="*/ 359881 h 762788"/>
                <a:gd name="connsiteX26" fmla="*/ 57150 w 762000"/>
                <a:gd name="connsiteY26" fmla="*/ 515138 h 762788"/>
                <a:gd name="connsiteX27" fmla="*/ 0 w 762000"/>
                <a:gd name="connsiteY27" fmla="*/ 610388 h 762788"/>
                <a:gd name="connsiteX28" fmla="*/ 276225 w 762000"/>
                <a:gd name="connsiteY28" fmla="*/ 486563 h 762788"/>
                <a:gd name="connsiteX29" fmla="*/ 152400 w 762000"/>
                <a:gd name="connsiteY29" fmla="*/ 762788 h 762788"/>
                <a:gd name="connsiteX30" fmla="*/ 247650 w 762000"/>
                <a:gd name="connsiteY30" fmla="*/ 705638 h 762788"/>
                <a:gd name="connsiteX31" fmla="*/ 401003 w 762000"/>
                <a:gd name="connsiteY31" fmla="*/ 431318 h 762788"/>
                <a:gd name="connsiteX32" fmla="*/ 447675 w 762000"/>
                <a:gd name="connsiteY32" fmla="*/ 410363 h 762788"/>
                <a:gd name="connsiteX33" fmla="*/ 533400 w 762000"/>
                <a:gd name="connsiteY33" fmla="*/ 324638 h 762788"/>
                <a:gd name="connsiteX34" fmla="*/ 647700 w 762000"/>
                <a:gd name="connsiteY34" fmla="*/ 429413 h 762788"/>
                <a:gd name="connsiteX35" fmla="*/ 762000 w 762000"/>
                <a:gd name="connsiteY35" fmla="*/ 315113 h 762788"/>
                <a:gd name="connsiteX36" fmla="*/ 647700 w 762000"/>
                <a:gd name="connsiteY36" fmla="*/ 200813 h 7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000" h="762788">
                  <a:moveTo>
                    <a:pt x="647700" y="372263"/>
                  </a:moveTo>
                  <a:cubicBezTo>
                    <a:pt x="616268" y="372263"/>
                    <a:pt x="590550" y="346546"/>
                    <a:pt x="590550" y="315113"/>
                  </a:cubicBezTo>
                  <a:cubicBezTo>
                    <a:pt x="590550" y="283681"/>
                    <a:pt x="616268" y="257963"/>
                    <a:pt x="647700" y="257963"/>
                  </a:cubicBezTo>
                  <a:cubicBezTo>
                    <a:pt x="679133" y="257963"/>
                    <a:pt x="704850" y="283681"/>
                    <a:pt x="704850" y="315113"/>
                  </a:cubicBezTo>
                  <a:cubicBezTo>
                    <a:pt x="704850" y="346546"/>
                    <a:pt x="679133" y="372263"/>
                    <a:pt x="647700" y="372263"/>
                  </a:cubicBezTo>
                  <a:close/>
                  <a:moveTo>
                    <a:pt x="425768" y="168428"/>
                  </a:moveTo>
                  <a:cubicBezTo>
                    <a:pt x="396240" y="156998"/>
                    <a:pt x="382905" y="123661"/>
                    <a:pt x="394335" y="94133"/>
                  </a:cubicBezTo>
                  <a:cubicBezTo>
                    <a:pt x="405765" y="64606"/>
                    <a:pt x="439103" y="51271"/>
                    <a:pt x="468630" y="62701"/>
                  </a:cubicBezTo>
                  <a:cubicBezTo>
                    <a:pt x="498158" y="74131"/>
                    <a:pt x="511493" y="107468"/>
                    <a:pt x="500063" y="136996"/>
                  </a:cubicBezTo>
                  <a:cubicBezTo>
                    <a:pt x="488633" y="165571"/>
                    <a:pt x="455295" y="179858"/>
                    <a:pt x="425768" y="168428"/>
                  </a:cubicBezTo>
                  <a:close/>
                  <a:moveTo>
                    <a:pt x="400050" y="391313"/>
                  </a:moveTo>
                  <a:cubicBezTo>
                    <a:pt x="383858" y="391313"/>
                    <a:pt x="371475" y="378931"/>
                    <a:pt x="371475" y="362738"/>
                  </a:cubicBezTo>
                  <a:cubicBezTo>
                    <a:pt x="371475" y="346546"/>
                    <a:pt x="383858" y="334163"/>
                    <a:pt x="400050" y="334163"/>
                  </a:cubicBezTo>
                  <a:cubicBezTo>
                    <a:pt x="416243" y="334163"/>
                    <a:pt x="428625" y="346546"/>
                    <a:pt x="428625" y="362738"/>
                  </a:cubicBezTo>
                  <a:cubicBezTo>
                    <a:pt x="428625" y="378931"/>
                    <a:pt x="416243" y="391313"/>
                    <a:pt x="400050" y="391313"/>
                  </a:cubicBezTo>
                  <a:close/>
                  <a:moveTo>
                    <a:pt x="647700" y="200813"/>
                  </a:moveTo>
                  <a:cubicBezTo>
                    <a:pt x="622935" y="200813"/>
                    <a:pt x="600075" y="208433"/>
                    <a:pt x="581025" y="221768"/>
                  </a:cubicBezTo>
                  <a:lnTo>
                    <a:pt x="488633" y="273203"/>
                  </a:lnTo>
                  <a:lnTo>
                    <a:pt x="540068" y="180811"/>
                  </a:lnTo>
                  <a:cubicBezTo>
                    <a:pt x="544830" y="173191"/>
                    <a:pt x="549593" y="165571"/>
                    <a:pt x="553403" y="156998"/>
                  </a:cubicBezTo>
                  <a:cubicBezTo>
                    <a:pt x="577215" y="98896"/>
                    <a:pt x="548640" y="32221"/>
                    <a:pt x="490538" y="8408"/>
                  </a:cubicBezTo>
                  <a:cubicBezTo>
                    <a:pt x="432435" y="-15404"/>
                    <a:pt x="365760" y="13171"/>
                    <a:pt x="341948" y="71273"/>
                  </a:cubicBezTo>
                  <a:cubicBezTo>
                    <a:pt x="318135" y="129376"/>
                    <a:pt x="346710" y="196051"/>
                    <a:pt x="404813" y="219863"/>
                  </a:cubicBezTo>
                  <a:cubicBezTo>
                    <a:pt x="416243" y="224626"/>
                    <a:pt x="427673" y="226531"/>
                    <a:pt x="439103" y="227483"/>
                  </a:cubicBezTo>
                  <a:lnTo>
                    <a:pt x="353378" y="313208"/>
                  </a:lnTo>
                  <a:lnTo>
                    <a:pt x="332423" y="359881"/>
                  </a:lnTo>
                  <a:lnTo>
                    <a:pt x="57150" y="515138"/>
                  </a:lnTo>
                  <a:lnTo>
                    <a:pt x="0" y="610388"/>
                  </a:lnTo>
                  <a:lnTo>
                    <a:pt x="276225" y="486563"/>
                  </a:lnTo>
                  <a:lnTo>
                    <a:pt x="152400" y="762788"/>
                  </a:lnTo>
                  <a:lnTo>
                    <a:pt x="247650" y="705638"/>
                  </a:lnTo>
                  <a:lnTo>
                    <a:pt x="401003" y="431318"/>
                  </a:lnTo>
                  <a:lnTo>
                    <a:pt x="447675" y="410363"/>
                  </a:lnTo>
                  <a:lnTo>
                    <a:pt x="533400" y="324638"/>
                  </a:lnTo>
                  <a:cubicBezTo>
                    <a:pt x="538163" y="383693"/>
                    <a:pt x="587693" y="429413"/>
                    <a:pt x="647700" y="429413"/>
                  </a:cubicBezTo>
                  <a:cubicBezTo>
                    <a:pt x="710565" y="429413"/>
                    <a:pt x="762000" y="377978"/>
                    <a:pt x="762000" y="315113"/>
                  </a:cubicBezTo>
                  <a:cubicBezTo>
                    <a:pt x="762000" y="252248"/>
                    <a:pt x="710565" y="200813"/>
                    <a:pt x="647700" y="200813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>
                    <a:alpha val="40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A959BC5-92B2-4575-9770-CF98A45B5A83}"/>
              </a:ext>
            </a:extLst>
          </p:cNvPr>
          <p:cNvSpPr txBox="1"/>
          <p:nvPr/>
        </p:nvSpPr>
        <p:spPr>
          <a:xfrm>
            <a:off x="6609617" y="4550596"/>
            <a:ext cx="3455212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※ </a:t>
            </a:r>
            <a:r>
              <a:rPr lang="ko-KR" altLang="en-US" sz="1600" dirty="0"/>
              <a:t>별명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마더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효레사</a:t>
            </a:r>
            <a:r>
              <a:rPr lang="en-US" altLang="ko-KR" sz="1600" dirty="0"/>
              <a:t>, </a:t>
            </a:r>
            <a:r>
              <a:rPr lang="ko-KR" altLang="en-US" sz="1600" dirty="0"/>
              <a:t>지린다</a:t>
            </a:r>
            <a:r>
              <a:rPr lang="en-US" altLang="ko-KR" sz="1600" dirty="0"/>
              <a:t>, </a:t>
            </a:r>
            <a:r>
              <a:rPr lang="ko-KR" altLang="en-US" sz="1600" dirty="0"/>
              <a:t>환불 원정대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E07DABF-B0FC-48AC-BFE6-1FE21DE248AC}"/>
                  </a:ext>
                </a:extLst>
              </p14:cNvPr>
              <p14:cNvContentPartPr/>
              <p14:nvPr/>
            </p14:nvContentPartPr>
            <p14:xfrm>
              <a:off x="9340560" y="4045320"/>
              <a:ext cx="1902240" cy="36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E07DABF-B0FC-48AC-BFE6-1FE21DE248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7200" y="3918240"/>
                <a:ext cx="202896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10A1A9F-CF40-454A-9AEC-5CAE47FCAB7E}"/>
              </a:ext>
            </a:extLst>
          </p:cNvPr>
          <p:cNvSpPr txBox="1"/>
          <p:nvPr/>
        </p:nvSpPr>
        <p:spPr>
          <a:xfrm>
            <a:off x="6038956" y="3807861"/>
            <a:ext cx="5475398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pPr algn="ctr"/>
            <a:r>
              <a:rPr lang="ko-KR" altLang="en-US" dirty="0"/>
              <a:t>리더는 </a:t>
            </a:r>
            <a:r>
              <a:rPr lang="ko-KR" altLang="en-US" dirty="0" err="1"/>
              <a:t>비룡이</a:t>
            </a:r>
            <a:r>
              <a:rPr lang="ko-KR" altLang="en-US" dirty="0"/>
              <a:t> 맡았지만 실질적인 실세는 사실상 린다</a:t>
            </a:r>
            <a:r>
              <a:rPr lang="en-US" altLang="ko-KR" dirty="0"/>
              <a:t>G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E8702D-75A2-4124-8C3A-6777034D2A3B}"/>
              </a:ext>
            </a:extLst>
          </p:cNvPr>
          <p:cNvGrpSpPr/>
          <p:nvPr/>
        </p:nvGrpSpPr>
        <p:grpSpPr>
          <a:xfrm rot="21235716">
            <a:off x="6267263" y="1693581"/>
            <a:ext cx="1369824" cy="625985"/>
            <a:chOff x="6465646" y="1735328"/>
            <a:chExt cx="1423168" cy="650362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2DE9A9-4F13-4F2C-8C4D-C644F4D97C82}"/>
                </a:ext>
              </a:extLst>
            </p:cNvPr>
            <p:cNvSpPr/>
            <p:nvPr/>
          </p:nvSpPr>
          <p:spPr>
            <a:xfrm rot="20473260">
              <a:off x="6465646" y="1735328"/>
              <a:ext cx="1423168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36237D-831A-4371-9F34-167FEEE65273}"/>
                </a:ext>
              </a:extLst>
            </p:cNvPr>
            <p:cNvSpPr txBox="1"/>
            <p:nvPr/>
          </p:nvSpPr>
          <p:spPr>
            <a:xfrm rot="20604705">
              <a:off x="6592808" y="1891655"/>
              <a:ext cx="1159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조으다 M" panose="00000600000000000000" pitchFamily="2" charset="-127"/>
                  <a:ea typeface="Rix조으다 M" panose="00000600000000000000" pitchFamily="2" charset="-127"/>
                </a:rPr>
                <a:t>POSITION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D962C2-332F-4ACA-B6DD-2EBDD83D3CB1}"/>
              </a:ext>
            </a:extLst>
          </p:cNvPr>
          <p:cNvSpPr txBox="1"/>
          <p:nvPr/>
        </p:nvSpPr>
        <p:spPr>
          <a:xfrm>
            <a:off x="6939615" y="2019601"/>
            <a:ext cx="3763710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dirty="0"/>
              <a:t>리드보컬 </a:t>
            </a:r>
            <a:r>
              <a:rPr lang="en-US" altLang="ko-KR" dirty="0"/>
              <a:t>· </a:t>
            </a:r>
            <a:r>
              <a:rPr lang="ko-KR" altLang="en-US" dirty="0"/>
              <a:t>센터 </a:t>
            </a:r>
            <a:r>
              <a:rPr lang="en-US" altLang="ko-KR" dirty="0"/>
              <a:t>· </a:t>
            </a:r>
            <a:r>
              <a:rPr lang="ko-KR" altLang="en-US" dirty="0"/>
              <a:t>댄서 </a:t>
            </a:r>
            <a:r>
              <a:rPr lang="en-US" altLang="ko-KR" dirty="0"/>
              <a:t>· </a:t>
            </a:r>
            <a:r>
              <a:rPr lang="ko-KR" altLang="en-US" dirty="0"/>
              <a:t>래퍼 </a:t>
            </a:r>
            <a:r>
              <a:rPr lang="en-US" altLang="ko-KR" dirty="0"/>
              <a:t>· </a:t>
            </a:r>
            <a:r>
              <a:rPr lang="ko-KR" altLang="en-US" dirty="0"/>
              <a:t>홍일점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085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36" grpId="0"/>
      <p:bldP spid="42" grpId="0"/>
      <p:bldP spid="49" grpId="0"/>
      <p:bldP spid="38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FB449DEE-D7C7-4051-B463-4DDFE1A9F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2F77D70F-93DE-4B74-A184-0282430FF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C9FC22E7-D0D6-4ACD-B62C-5AC597449B6F}"/>
              </a:ext>
            </a:extLst>
          </p:cNvPr>
          <p:cNvSpPr/>
          <p:nvPr/>
        </p:nvSpPr>
        <p:spPr>
          <a:xfrm>
            <a:off x="-14514" y="183698"/>
            <a:ext cx="12206514" cy="6384790"/>
          </a:xfrm>
          <a:custGeom>
            <a:avLst/>
            <a:gdLst>
              <a:gd name="connsiteX0" fmla="*/ 14514 w 12250057"/>
              <a:gd name="connsiteY0" fmla="*/ 261629 h 5806086"/>
              <a:gd name="connsiteX1" fmla="*/ 14514 w 12250057"/>
              <a:gd name="connsiteY1" fmla="*/ 261629 h 5806086"/>
              <a:gd name="connsiteX2" fmla="*/ 885371 w 12250057"/>
              <a:gd name="connsiteY2" fmla="*/ 276143 h 5806086"/>
              <a:gd name="connsiteX3" fmla="*/ 1204685 w 12250057"/>
              <a:gd name="connsiteY3" fmla="*/ 247115 h 5806086"/>
              <a:gd name="connsiteX4" fmla="*/ 1248228 w 12250057"/>
              <a:gd name="connsiteY4" fmla="*/ 203572 h 5806086"/>
              <a:gd name="connsiteX5" fmla="*/ 1451428 w 12250057"/>
              <a:gd name="connsiteY5" fmla="*/ 189058 h 5806086"/>
              <a:gd name="connsiteX6" fmla="*/ 1494971 w 12250057"/>
              <a:gd name="connsiteY6" fmla="*/ 218086 h 5806086"/>
              <a:gd name="connsiteX7" fmla="*/ 1553028 w 12250057"/>
              <a:gd name="connsiteY7" fmla="*/ 276143 h 5806086"/>
              <a:gd name="connsiteX8" fmla="*/ 2278743 w 12250057"/>
              <a:gd name="connsiteY8" fmla="*/ 261629 h 5806086"/>
              <a:gd name="connsiteX9" fmla="*/ 2409371 w 12250057"/>
              <a:gd name="connsiteY9" fmla="*/ 218086 h 5806086"/>
              <a:gd name="connsiteX10" fmla="*/ 2510971 w 12250057"/>
              <a:gd name="connsiteY10" fmla="*/ 203572 h 5806086"/>
              <a:gd name="connsiteX11" fmla="*/ 2598057 w 12250057"/>
              <a:gd name="connsiteY11" fmla="*/ 174543 h 5806086"/>
              <a:gd name="connsiteX12" fmla="*/ 2670628 w 12250057"/>
              <a:gd name="connsiteY12" fmla="*/ 232601 h 5806086"/>
              <a:gd name="connsiteX13" fmla="*/ 2714171 w 12250057"/>
              <a:gd name="connsiteY13" fmla="*/ 261629 h 5806086"/>
              <a:gd name="connsiteX14" fmla="*/ 3120571 w 12250057"/>
              <a:gd name="connsiteY14" fmla="*/ 261629 h 5806086"/>
              <a:gd name="connsiteX15" fmla="*/ 3236685 w 12250057"/>
              <a:gd name="connsiteY15" fmla="*/ 319686 h 5806086"/>
              <a:gd name="connsiteX16" fmla="*/ 3294743 w 12250057"/>
              <a:gd name="connsiteY16" fmla="*/ 363229 h 5806086"/>
              <a:gd name="connsiteX17" fmla="*/ 3410857 w 12250057"/>
              <a:gd name="connsiteY17" fmla="*/ 406772 h 5806086"/>
              <a:gd name="connsiteX18" fmla="*/ 3468914 w 12250057"/>
              <a:gd name="connsiteY18" fmla="*/ 435801 h 5806086"/>
              <a:gd name="connsiteX19" fmla="*/ 3628571 w 12250057"/>
              <a:gd name="connsiteY19" fmla="*/ 450315 h 5806086"/>
              <a:gd name="connsiteX20" fmla="*/ 3802743 w 12250057"/>
              <a:gd name="connsiteY20" fmla="*/ 421286 h 5806086"/>
              <a:gd name="connsiteX21" fmla="*/ 3846285 w 12250057"/>
              <a:gd name="connsiteY21" fmla="*/ 392258 h 5806086"/>
              <a:gd name="connsiteX22" fmla="*/ 3947885 w 12250057"/>
              <a:gd name="connsiteY22" fmla="*/ 377743 h 5806086"/>
              <a:gd name="connsiteX23" fmla="*/ 4122057 w 12250057"/>
              <a:gd name="connsiteY23" fmla="*/ 334201 h 5806086"/>
              <a:gd name="connsiteX24" fmla="*/ 4209143 w 12250057"/>
              <a:gd name="connsiteY24" fmla="*/ 305172 h 5806086"/>
              <a:gd name="connsiteX25" fmla="*/ 4412343 w 12250057"/>
              <a:gd name="connsiteY25" fmla="*/ 290658 h 5806086"/>
              <a:gd name="connsiteX26" fmla="*/ 4513943 w 12250057"/>
              <a:gd name="connsiteY26" fmla="*/ 261629 h 5806086"/>
              <a:gd name="connsiteX27" fmla="*/ 4862285 w 12250057"/>
              <a:gd name="connsiteY27" fmla="*/ 276143 h 5806086"/>
              <a:gd name="connsiteX28" fmla="*/ 4992914 w 12250057"/>
              <a:gd name="connsiteY28" fmla="*/ 305172 h 5806086"/>
              <a:gd name="connsiteX29" fmla="*/ 5065485 w 12250057"/>
              <a:gd name="connsiteY29" fmla="*/ 319686 h 5806086"/>
              <a:gd name="connsiteX30" fmla="*/ 5123543 w 12250057"/>
              <a:gd name="connsiteY30" fmla="*/ 348715 h 5806086"/>
              <a:gd name="connsiteX31" fmla="*/ 5196114 w 12250057"/>
              <a:gd name="connsiteY31" fmla="*/ 363229 h 5806086"/>
              <a:gd name="connsiteX32" fmla="*/ 5341257 w 12250057"/>
              <a:gd name="connsiteY32" fmla="*/ 406772 h 5806086"/>
              <a:gd name="connsiteX33" fmla="*/ 5428343 w 12250057"/>
              <a:gd name="connsiteY33" fmla="*/ 450315 h 5806086"/>
              <a:gd name="connsiteX34" fmla="*/ 5515428 w 12250057"/>
              <a:gd name="connsiteY34" fmla="*/ 493858 h 5806086"/>
              <a:gd name="connsiteX35" fmla="*/ 6212114 w 12250057"/>
              <a:gd name="connsiteY35" fmla="*/ 464829 h 5806086"/>
              <a:gd name="connsiteX36" fmla="*/ 6342743 w 12250057"/>
              <a:gd name="connsiteY36" fmla="*/ 435801 h 5806086"/>
              <a:gd name="connsiteX37" fmla="*/ 6429828 w 12250057"/>
              <a:gd name="connsiteY37" fmla="*/ 421286 h 5806086"/>
              <a:gd name="connsiteX38" fmla="*/ 6589485 w 12250057"/>
              <a:gd name="connsiteY38" fmla="*/ 377743 h 5806086"/>
              <a:gd name="connsiteX39" fmla="*/ 6720114 w 12250057"/>
              <a:gd name="connsiteY39" fmla="*/ 334201 h 5806086"/>
              <a:gd name="connsiteX40" fmla="*/ 6763657 w 12250057"/>
              <a:gd name="connsiteY40" fmla="*/ 305172 h 5806086"/>
              <a:gd name="connsiteX41" fmla="*/ 6807200 w 12250057"/>
              <a:gd name="connsiteY41" fmla="*/ 290658 h 5806086"/>
              <a:gd name="connsiteX42" fmla="*/ 6865257 w 12250057"/>
              <a:gd name="connsiteY42" fmla="*/ 261629 h 5806086"/>
              <a:gd name="connsiteX43" fmla="*/ 6908800 w 12250057"/>
              <a:gd name="connsiteY43" fmla="*/ 247115 h 5806086"/>
              <a:gd name="connsiteX44" fmla="*/ 6981371 w 12250057"/>
              <a:gd name="connsiteY44" fmla="*/ 203572 h 5806086"/>
              <a:gd name="connsiteX45" fmla="*/ 7039428 w 12250057"/>
              <a:gd name="connsiteY45" fmla="*/ 160029 h 5806086"/>
              <a:gd name="connsiteX46" fmla="*/ 7112000 w 12250057"/>
              <a:gd name="connsiteY46" fmla="*/ 131001 h 5806086"/>
              <a:gd name="connsiteX47" fmla="*/ 7199085 w 12250057"/>
              <a:gd name="connsiteY47" fmla="*/ 72943 h 5806086"/>
              <a:gd name="connsiteX48" fmla="*/ 7286171 w 12250057"/>
              <a:gd name="connsiteY48" fmla="*/ 29401 h 5806086"/>
              <a:gd name="connsiteX49" fmla="*/ 7329714 w 12250057"/>
              <a:gd name="connsiteY49" fmla="*/ 372 h 5806086"/>
              <a:gd name="connsiteX50" fmla="*/ 7416800 w 12250057"/>
              <a:gd name="connsiteY50" fmla="*/ 43915 h 5806086"/>
              <a:gd name="connsiteX51" fmla="*/ 7460343 w 12250057"/>
              <a:gd name="connsiteY51" fmla="*/ 58429 h 5806086"/>
              <a:gd name="connsiteX52" fmla="*/ 7561943 w 12250057"/>
              <a:gd name="connsiteY52" fmla="*/ 101972 h 5806086"/>
              <a:gd name="connsiteX53" fmla="*/ 7736114 w 12250057"/>
              <a:gd name="connsiteY53" fmla="*/ 145515 h 5806086"/>
              <a:gd name="connsiteX54" fmla="*/ 7779657 w 12250057"/>
              <a:gd name="connsiteY54" fmla="*/ 174543 h 5806086"/>
              <a:gd name="connsiteX55" fmla="*/ 7823200 w 12250057"/>
              <a:gd name="connsiteY55" fmla="*/ 189058 h 5806086"/>
              <a:gd name="connsiteX56" fmla="*/ 7895771 w 12250057"/>
              <a:gd name="connsiteY56" fmla="*/ 218086 h 5806086"/>
              <a:gd name="connsiteX57" fmla="*/ 7939314 w 12250057"/>
              <a:gd name="connsiteY57" fmla="*/ 232601 h 5806086"/>
              <a:gd name="connsiteX58" fmla="*/ 7997371 w 12250057"/>
              <a:gd name="connsiteY58" fmla="*/ 261629 h 5806086"/>
              <a:gd name="connsiteX59" fmla="*/ 8113485 w 12250057"/>
              <a:gd name="connsiteY59" fmla="*/ 276143 h 5806086"/>
              <a:gd name="connsiteX60" fmla="*/ 8723085 w 12250057"/>
              <a:gd name="connsiteY60" fmla="*/ 276143 h 5806086"/>
              <a:gd name="connsiteX61" fmla="*/ 8781143 w 12250057"/>
              <a:gd name="connsiteY61" fmla="*/ 305172 h 5806086"/>
              <a:gd name="connsiteX62" fmla="*/ 8824685 w 12250057"/>
              <a:gd name="connsiteY62" fmla="*/ 319686 h 5806086"/>
              <a:gd name="connsiteX63" fmla="*/ 8868228 w 12250057"/>
              <a:gd name="connsiteY63" fmla="*/ 363229 h 5806086"/>
              <a:gd name="connsiteX64" fmla="*/ 8911771 w 12250057"/>
              <a:gd name="connsiteY64" fmla="*/ 435801 h 5806086"/>
              <a:gd name="connsiteX65" fmla="*/ 8984343 w 12250057"/>
              <a:gd name="connsiteY65" fmla="*/ 479343 h 5806086"/>
              <a:gd name="connsiteX66" fmla="*/ 9129485 w 12250057"/>
              <a:gd name="connsiteY66" fmla="*/ 435801 h 5806086"/>
              <a:gd name="connsiteX67" fmla="*/ 9245600 w 12250057"/>
              <a:gd name="connsiteY67" fmla="*/ 421286 h 5806086"/>
              <a:gd name="connsiteX68" fmla="*/ 9332685 w 12250057"/>
              <a:gd name="connsiteY68" fmla="*/ 377743 h 5806086"/>
              <a:gd name="connsiteX69" fmla="*/ 9550400 w 12250057"/>
              <a:gd name="connsiteY69" fmla="*/ 305172 h 5806086"/>
              <a:gd name="connsiteX70" fmla="*/ 9637485 w 12250057"/>
              <a:gd name="connsiteY70" fmla="*/ 261629 h 5806086"/>
              <a:gd name="connsiteX71" fmla="*/ 9855200 w 12250057"/>
              <a:gd name="connsiteY71" fmla="*/ 305172 h 5806086"/>
              <a:gd name="connsiteX72" fmla="*/ 9942285 w 12250057"/>
              <a:gd name="connsiteY72" fmla="*/ 392258 h 5806086"/>
              <a:gd name="connsiteX73" fmla="*/ 9956800 w 12250057"/>
              <a:gd name="connsiteY73" fmla="*/ 435801 h 5806086"/>
              <a:gd name="connsiteX74" fmla="*/ 10348685 w 12250057"/>
              <a:gd name="connsiteY74" fmla="*/ 450315 h 5806086"/>
              <a:gd name="connsiteX75" fmla="*/ 10769600 w 12250057"/>
              <a:gd name="connsiteY75" fmla="*/ 435801 h 5806086"/>
              <a:gd name="connsiteX76" fmla="*/ 11045371 w 12250057"/>
              <a:gd name="connsiteY76" fmla="*/ 392258 h 5806086"/>
              <a:gd name="connsiteX77" fmla="*/ 11248571 w 12250057"/>
              <a:gd name="connsiteY77" fmla="*/ 377743 h 5806086"/>
              <a:gd name="connsiteX78" fmla="*/ 11509828 w 12250057"/>
              <a:gd name="connsiteY78" fmla="*/ 334201 h 5806086"/>
              <a:gd name="connsiteX79" fmla="*/ 11698514 w 12250057"/>
              <a:gd name="connsiteY79" fmla="*/ 305172 h 5806086"/>
              <a:gd name="connsiteX80" fmla="*/ 12032343 w 12250057"/>
              <a:gd name="connsiteY80" fmla="*/ 247115 h 5806086"/>
              <a:gd name="connsiteX81" fmla="*/ 12075885 w 12250057"/>
              <a:gd name="connsiteY81" fmla="*/ 218086 h 5806086"/>
              <a:gd name="connsiteX82" fmla="*/ 12250057 w 12250057"/>
              <a:gd name="connsiteY82" fmla="*/ 203572 h 5806086"/>
              <a:gd name="connsiteX83" fmla="*/ 12250057 w 12250057"/>
              <a:gd name="connsiteY83" fmla="*/ 5544829 h 5806086"/>
              <a:gd name="connsiteX84" fmla="*/ 11771085 w 12250057"/>
              <a:gd name="connsiteY84" fmla="*/ 5588372 h 5806086"/>
              <a:gd name="connsiteX85" fmla="*/ 11640457 w 12250057"/>
              <a:gd name="connsiteY85" fmla="*/ 5617401 h 5806086"/>
              <a:gd name="connsiteX86" fmla="*/ 11451771 w 12250057"/>
              <a:gd name="connsiteY86" fmla="*/ 5660943 h 5806086"/>
              <a:gd name="connsiteX87" fmla="*/ 11248571 w 12250057"/>
              <a:gd name="connsiteY87" fmla="*/ 5675458 h 5806086"/>
              <a:gd name="connsiteX88" fmla="*/ 10726057 w 12250057"/>
              <a:gd name="connsiteY88" fmla="*/ 5719001 h 5806086"/>
              <a:gd name="connsiteX89" fmla="*/ 9927771 w 12250057"/>
              <a:gd name="connsiteY89" fmla="*/ 5704486 h 5806086"/>
              <a:gd name="connsiteX90" fmla="*/ 9855200 w 12250057"/>
              <a:gd name="connsiteY90" fmla="*/ 5689972 h 5806086"/>
              <a:gd name="connsiteX91" fmla="*/ 9811657 w 12250057"/>
              <a:gd name="connsiteY91" fmla="*/ 5660943 h 5806086"/>
              <a:gd name="connsiteX92" fmla="*/ 9753600 w 12250057"/>
              <a:gd name="connsiteY92" fmla="*/ 5646429 h 5806086"/>
              <a:gd name="connsiteX93" fmla="*/ 9666514 w 12250057"/>
              <a:gd name="connsiteY93" fmla="*/ 5602886 h 5806086"/>
              <a:gd name="connsiteX94" fmla="*/ 9622971 w 12250057"/>
              <a:gd name="connsiteY94" fmla="*/ 5573858 h 5806086"/>
              <a:gd name="connsiteX95" fmla="*/ 9579428 w 12250057"/>
              <a:gd name="connsiteY95" fmla="*/ 5559343 h 5806086"/>
              <a:gd name="connsiteX96" fmla="*/ 9492343 w 12250057"/>
              <a:gd name="connsiteY96" fmla="*/ 5515801 h 5806086"/>
              <a:gd name="connsiteX97" fmla="*/ 9448800 w 12250057"/>
              <a:gd name="connsiteY97" fmla="*/ 5486772 h 5806086"/>
              <a:gd name="connsiteX98" fmla="*/ 9405257 w 12250057"/>
              <a:gd name="connsiteY98" fmla="*/ 5472258 h 5806086"/>
              <a:gd name="connsiteX99" fmla="*/ 9376228 w 12250057"/>
              <a:gd name="connsiteY99" fmla="*/ 5428715 h 5806086"/>
              <a:gd name="connsiteX100" fmla="*/ 9289143 w 12250057"/>
              <a:gd name="connsiteY100" fmla="*/ 5457743 h 5806086"/>
              <a:gd name="connsiteX101" fmla="*/ 9202057 w 12250057"/>
              <a:gd name="connsiteY101" fmla="*/ 5501286 h 5806086"/>
              <a:gd name="connsiteX102" fmla="*/ 9114971 w 12250057"/>
              <a:gd name="connsiteY102" fmla="*/ 5573858 h 5806086"/>
              <a:gd name="connsiteX103" fmla="*/ 9071428 w 12250057"/>
              <a:gd name="connsiteY103" fmla="*/ 5588372 h 5806086"/>
              <a:gd name="connsiteX104" fmla="*/ 8853714 w 12250057"/>
              <a:gd name="connsiteY104" fmla="*/ 5631915 h 5806086"/>
              <a:gd name="connsiteX105" fmla="*/ 8708571 w 12250057"/>
              <a:gd name="connsiteY105" fmla="*/ 5660943 h 5806086"/>
              <a:gd name="connsiteX106" fmla="*/ 8069943 w 12250057"/>
              <a:gd name="connsiteY106" fmla="*/ 5646429 h 5806086"/>
              <a:gd name="connsiteX107" fmla="*/ 7837714 w 12250057"/>
              <a:gd name="connsiteY107" fmla="*/ 5617401 h 5806086"/>
              <a:gd name="connsiteX108" fmla="*/ 7576457 w 12250057"/>
              <a:gd name="connsiteY108" fmla="*/ 5573858 h 5806086"/>
              <a:gd name="connsiteX109" fmla="*/ 7460343 w 12250057"/>
              <a:gd name="connsiteY109" fmla="*/ 5559343 h 5806086"/>
              <a:gd name="connsiteX110" fmla="*/ 7315200 w 12250057"/>
              <a:gd name="connsiteY110" fmla="*/ 5530315 h 5806086"/>
              <a:gd name="connsiteX111" fmla="*/ 7228114 w 12250057"/>
              <a:gd name="connsiteY111" fmla="*/ 5515801 h 5806086"/>
              <a:gd name="connsiteX112" fmla="*/ 7155543 w 12250057"/>
              <a:gd name="connsiteY112" fmla="*/ 5486772 h 5806086"/>
              <a:gd name="connsiteX113" fmla="*/ 7068457 w 12250057"/>
              <a:gd name="connsiteY113" fmla="*/ 5544829 h 5806086"/>
              <a:gd name="connsiteX114" fmla="*/ 6981371 w 12250057"/>
              <a:gd name="connsiteY114" fmla="*/ 5588372 h 5806086"/>
              <a:gd name="connsiteX115" fmla="*/ 6923314 w 12250057"/>
              <a:gd name="connsiteY115" fmla="*/ 5617401 h 5806086"/>
              <a:gd name="connsiteX116" fmla="*/ 6226628 w 12250057"/>
              <a:gd name="connsiteY116" fmla="*/ 5602886 h 5806086"/>
              <a:gd name="connsiteX117" fmla="*/ 6183085 w 12250057"/>
              <a:gd name="connsiteY117" fmla="*/ 5573858 h 5806086"/>
              <a:gd name="connsiteX118" fmla="*/ 6139543 w 12250057"/>
              <a:gd name="connsiteY118" fmla="*/ 5559343 h 5806086"/>
              <a:gd name="connsiteX119" fmla="*/ 6096000 w 12250057"/>
              <a:gd name="connsiteY119" fmla="*/ 5530315 h 5806086"/>
              <a:gd name="connsiteX120" fmla="*/ 5965371 w 12250057"/>
              <a:gd name="connsiteY120" fmla="*/ 5515801 h 5806086"/>
              <a:gd name="connsiteX121" fmla="*/ 5791200 w 12250057"/>
              <a:gd name="connsiteY121" fmla="*/ 5544829 h 5806086"/>
              <a:gd name="connsiteX122" fmla="*/ 5747657 w 12250057"/>
              <a:gd name="connsiteY122" fmla="*/ 5573858 h 5806086"/>
              <a:gd name="connsiteX123" fmla="*/ 5704114 w 12250057"/>
              <a:gd name="connsiteY123" fmla="*/ 5588372 h 5806086"/>
              <a:gd name="connsiteX124" fmla="*/ 5588000 w 12250057"/>
              <a:gd name="connsiteY124" fmla="*/ 5617401 h 5806086"/>
              <a:gd name="connsiteX125" fmla="*/ 5138057 w 12250057"/>
              <a:gd name="connsiteY125" fmla="*/ 5631915 h 5806086"/>
              <a:gd name="connsiteX126" fmla="*/ 5109028 w 12250057"/>
              <a:gd name="connsiteY126" fmla="*/ 5675458 h 5806086"/>
              <a:gd name="connsiteX127" fmla="*/ 5123543 w 12250057"/>
              <a:gd name="connsiteY127" fmla="*/ 5719001 h 5806086"/>
              <a:gd name="connsiteX128" fmla="*/ 5050971 w 12250057"/>
              <a:gd name="connsiteY128" fmla="*/ 5762543 h 5806086"/>
              <a:gd name="connsiteX129" fmla="*/ 4934857 w 12250057"/>
              <a:gd name="connsiteY129" fmla="*/ 5806086 h 5806086"/>
              <a:gd name="connsiteX130" fmla="*/ 4804228 w 12250057"/>
              <a:gd name="connsiteY130" fmla="*/ 5748029 h 5806086"/>
              <a:gd name="connsiteX131" fmla="*/ 4760685 w 12250057"/>
              <a:gd name="connsiteY131" fmla="*/ 5733515 h 5806086"/>
              <a:gd name="connsiteX132" fmla="*/ 4528457 w 12250057"/>
              <a:gd name="connsiteY132" fmla="*/ 5689972 h 5806086"/>
              <a:gd name="connsiteX133" fmla="*/ 4354285 w 12250057"/>
              <a:gd name="connsiteY133" fmla="*/ 5646429 h 5806086"/>
              <a:gd name="connsiteX134" fmla="*/ 4267200 w 12250057"/>
              <a:gd name="connsiteY134" fmla="*/ 5602886 h 5806086"/>
              <a:gd name="connsiteX135" fmla="*/ 4223657 w 12250057"/>
              <a:gd name="connsiteY135" fmla="*/ 5573858 h 5806086"/>
              <a:gd name="connsiteX136" fmla="*/ 4151085 w 12250057"/>
              <a:gd name="connsiteY136" fmla="*/ 5559343 h 5806086"/>
              <a:gd name="connsiteX137" fmla="*/ 4107543 w 12250057"/>
              <a:gd name="connsiteY137" fmla="*/ 5530315 h 5806086"/>
              <a:gd name="connsiteX138" fmla="*/ 4049485 w 12250057"/>
              <a:gd name="connsiteY138" fmla="*/ 5515801 h 5806086"/>
              <a:gd name="connsiteX139" fmla="*/ 3352800 w 12250057"/>
              <a:gd name="connsiteY139" fmla="*/ 5486772 h 5806086"/>
              <a:gd name="connsiteX140" fmla="*/ 2481943 w 12250057"/>
              <a:gd name="connsiteY140" fmla="*/ 5501286 h 5806086"/>
              <a:gd name="connsiteX141" fmla="*/ 2235200 w 12250057"/>
              <a:gd name="connsiteY141" fmla="*/ 5530315 h 5806086"/>
              <a:gd name="connsiteX142" fmla="*/ 2090057 w 12250057"/>
              <a:gd name="connsiteY142" fmla="*/ 5544829 h 5806086"/>
              <a:gd name="connsiteX143" fmla="*/ 1915885 w 12250057"/>
              <a:gd name="connsiteY143" fmla="*/ 5588372 h 5806086"/>
              <a:gd name="connsiteX144" fmla="*/ 1712685 w 12250057"/>
              <a:gd name="connsiteY144" fmla="*/ 5660943 h 5806086"/>
              <a:gd name="connsiteX145" fmla="*/ 1611085 w 12250057"/>
              <a:gd name="connsiteY145" fmla="*/ 5646429 h 5806086"/>
              <a:gd name="connsiteX146" fmla="*/ 1567543 w 12250057"/>
              <a:gd name="connsiteY146" fmla="*/ 5617401 h 5806086"/>
              <a:gd name="connsiteX147" fmla="*/ 1524000 w 12250057"/>
              <a:gd name="connsiteY147" fmla="*/ 5602886 h 5806086"/>
              <a:gd name="connsiteX148" fmla="*/ 1436914 w 12250057"/>
              <a:gd name="connsiteY148" fmla="*/ 5559343 h 5806086"/>
              <a:gd name="connsiteX149" fmla="*/ 1422400 w 12250057"/>
              <a:gd name="connsiteY149" fmla="*/ 5617401 h 5806086"/>
              <a:gd name="connsiteX150" fmla="*/ 1364343 w 12250057"/>
              <a:gd name="connsiteY150" fmla="*/ 5631915 h 5806086"/>
              <a:gd name="connsiteX151" fmla="*/ 1219200 w 12250057"/>
              <a:gd name="connsiteY151" fmla="*/ 5617401 h 5806086"/>
              <a:gd name="connsiteX152" fmla="*/ 798285 w 12250057"/>
              <a:gd name="connsiteY152" fmla="*/ 5559343 h 5806086"/>
              <a:gd name="connsiteX153" fmla="*/ 449943 w 12250057"/>
              <a:gd name="connsiteY153" fmla="*/ 5486772 h 5806086"/>
              <a:gd name="connsiteX154" fmla="*/ 145143 w 12250057"/>
              <a:gd name="connsiteY154" fmla="*/ 5501286 h 5806086"/>
              <a:gd name="connsiteX155" fmla="*/ 101600 w 12250057"/>
              <a:gd name="connsiteY155" fmla="*/ 5530315 h 5806086"/>
              <a:gd name="connsiteX156" fmla="*/ 0 w 12250057"/>
              <a:gd name="connsiteY156" fmla="*/ 5530315 h 5806086"/>
              <a:gd name="connsiteX157" fmla="*/ 14514 w 12250057"/>
              <a:gd name="connsiteY157" fmla="*/ 261629 h 58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250057" h="5806086">
                <a:moveTo>
                  <a:pt x="14514" y="261629"/>
                </a:moveTo>
                <a:lnTo>
                  <a:pt x="14514" y="261629"/>
                </a:lnTo>
                <a:lnTo>
                  <a:pt x="885371" y="276143"/>
                </a:lnTo>
                <a:cubicBezTo>
                  <a:pt x="1048872" y="276143"/>
                  <a:pt x="1078316" y="268176"/>
                  <a:pt x="1204685" y="247115"/>
                </a:cubicBezTo>
                <a:cubicBezTo>
                  <a:pt x="1219199" y="232601"/>
                  <a:pt x="1230822" y="214451"/>
                  <a:pt x="1248228" y="203572"/>
                </a:cubicBezTo>
                <a:cubicBezTo>
                  <a:pt x="1326862" y="154426"/>
                  <a:pt x="1353111" y="178133"/>
                  <a:pt x="1451428" y="189058"/>
                </a:cubicBezTo>
                <a:cubicBezTo>
                  <a:pt x="1465942" y="198734"/>
                  <a:pt x="1484074" y="204465"/>
                  <a:pt x="1494971" y="218086"/>
                </a:cubicBezTo>
                <a:cubicBezTo>
                  <a:pt x="1551269" y="288458"/>
                  <a:pt x="1458025" y="244476"/>
                  <a:pt x="1553028" y="276143"/>
                </a:cubicBezTo>
                <a:cubicBezTo>
                  <a:pt x="1794933" y="271305"/>
                  <a:pt x="2037344" y="277995"/>
                  <a:pt x="2278743" y="261629"/>
                </a:cubicBezTo>
                <a:cubicBezTo>
                  <a:pt x="2324536" y="258524"/>
                  <a:pt x="2363934" y="224577"/>
                  <a:pt x="2409371" y="218086"/>
                </a:cubicBezTo>
                <a:lnTo>
                  <a:pt x="2510971" y="203572"/>
                </a:lnTo>
                <a:cubicBezTo>
                  <a:pt x="2540000" y="193896"/>
                  <a:pt x="2567645" y="177922"/>
                  <a:pt x="2598057" y="174543"/>
                </a:cubicBezTo>
                <a:cubicBezTo>
                  <a:pt x="2648919" y="168892"/>
                  <a:pt x="2643637" y="205610"/>
                  <a:pt x="2670628" y="232601"/>
                </a:cubicBezTo>
                <a:cubicBezTo>
                  <a:pt x="2682963" y="244936"/>
                  <a:pt x="2699657" y="251953"/>
                  <a:pt x="2714171" y="261629"/>
                </a:cubicBezTo>
                <a:cubicBezTo>
                  <a:pt x="2919283" y="247955"/>
                  <a:pt x="2924886" y="237169"/>
                  <a:pt x="3120571" y="261629"/>
                </a:cubicBezTo>
                <a:cubicBezTo>
                  <a:pt x="3158118" y="266322"/>
                  <a:pt x="3211399" y="302829"/>
                  <a:pt x="3236685" y="319686"/>
                </a:cubicBezTo>
                <a:cubicBezTo>
                  <a:pt x="3256813" y="333105"/>
                  <a:pt x="3273597" y="351481"/>
                  <a:pt x="3294743" y="363229"/>
                </a:cubicBezTo>
                <a:cubicBezTo>
                  <a:pt x="3362412" y="400823"/>
                  <a:pt x="3353817" y="382326"/>
                  <a:pt x="3410857" y="406772"/>
                </a:cubicBezTo>
                <a:cubicBezTo>
                  <a:pt x="3430744" y="415295"/>
                  <a:pt x="3447698" y="431558"/>
                  <a:pt x="3468914" y="435801"/>
                </a:cubicBezTo>
                <a:cubicBezTo>
                  <a:pt x="3521315" y="446281"/>
                  <a:pt x="3575352" y="445477"/>
                  <a:pt x="3628571" y="450315"/>
                </a:cubicBezTo>
                <a:cubicBezTo>
                  <a:pt x="3643665" y="448159"/>
                  <a:pt x="3776617" y="431083"/>
                  <a:pt x="3802743" y="421286"/>
                </a:cubicBezTo>
                <a:cubicBezTo>
                  <a:pt x="3819076" y="415161"/>
                  <a:pt x="3829577" y="397270"/>
                  <a:pt x="3846285" y="392258"/>
                </a:cubicBezTo>
                <a:cubicBezTo>
                  <a:pt x="3879053" y="382428"/>
                  <a:pt x="3914018" y="382581"/>
                  <a:pt x="3947885" y="377743"/>
                </a:cubicBezTo>
                <a:cubicBezTo>
                  <a:pt x="4184837" y="298761"/>
                  <a:pt x="3887504" y="392839"/>
                  <a:pt x="4122057" y="334201"/>
                </a:cubicBezTo>
                <a:cubicBezTo>
                  <a:pt x="4151742" y="326780"/>
                  <a:pt x="4178883" y="309711"/>
                  <a:pt x="4209143" y="305172"/>
                </a:cubicBezTo>
                <a:cubicBezTo>
                  <a:pt x="4276298" y="295099"/>
                  <a:pt x="4344610" y="295496"/>
                  <a:pt x="4412343" y="290658"/>
                </a:cubicBezTo>
                <a:cubicBezTo>
                  <a:pt x="4446210" y="280982"/>
                  <a:pt x="4478739" y="262765"/>
                  <a:pt x="4513943" y="261629"/>
                </a:cubicBezTo>
                <a:cubicBezTo>
                  <a:pt x="4630097" y="257882"/>
                  <a:pt x="4746548" y="265621"/>
                  <a:pt x="4862285" y="276143"/>
                </a:cubicBezTo>
                <a:cubicBezTo>
                  <a:pt x="4906707" y="280181"/>
                  <a:pt x="4949299" y="295826"/>
                  <a:pt x="4992914" y="305172"/>
                </a:cubicBezTo>
                <a:cubicBezTo>
                  <a:pt x="5017036" y="310341"/>
                  <a:pt x="5041295" y="314848"/>
                  <a:pt x="5065485" y="319686"/>
                </a:cubicBezTo>
                <a:cubicBezTo>
                  <a:pt x="5084838" y="329362"/>
                  <a:pt x="5103016" y="341873"/>
                  <a:pt x="5123543" y="348715"/>
                </a:cubicBezTo>
                <a:cubicBezTo>
                  <a:pt x="5146946" y="356516"/>
                  <a:pt x="5172181" y="357246"/>
                  <a:pt x="5196114" y="363229"/>
                </a:cubicBezTo>
                <a:cubicBezTo>
                  <a:pt x="5262568" y="379843"/>
                  <a:pt x="5285956" y="388339"/>
                  <a:pt x="5341257" y="406772"/>
                </a:cubicBezTo>
                <a:cubicBezTo>
                  <a:pt x="5466041" y="489962"/>
                  <a:pt x="5308163" y="390226"/>
                  <a:pt x="5428343" y="450315"/>
                </a:cubicBezTo>
                <a:cubicBezTo>
                  <a:pt x="5540896" y="506591"/>
                  <a:pt x="5405973" y="457371"/>
                  <a:pt x="5515428" y="493858"/>
                </a:cubicBezTo>
                <a:cubicBezTo>
                  <a:pt x="5569451" y="492436"/>
                  <a:pt x="6028356" y="493843"/>
                  <a:pt x="6212114" y="464829"/>
                </a:cubicBezTo>
                <a:cubicBezTo>
                  <a:pt x="6256173" y="457872"/>
                  <a:pt x="6299004" y="444549"/>
                  <a:pt x="6342743" y="435801"/>
                </a:cubicBezTo>
                <a:cubicBezTo>
                  <a:pt x="6371600" y="430030"/>
                  <a:pt x="6401278" y="428424"/>
                  <a:pt x="6429828" y="421286"/>
                </a:cubicBezTo>
                <a:cubicBezTo>
                  <a:pt x="6724482" y="347622"/>
                  <a:pt x="6338432" y="427956"/>
                  <a:pt x="6589485" y="377743"/>
                </a:cubicBezTo>
                <a:cubicBezTo>
                  <a:pt x="6784791" y="280093"/>
                  <a:pt x="6495000" y="418619"/>
                  <a:pt x="6720114" y="334201"/>
                </a:cubicBezTo>
                <a:cubicBezTo>
                  <a:pt x="6736447" y="328076"/>
                  <a:pt x="6748055" y="312973"/>
                  <a:pt x="6763657" y="305172"/>
                </a:cubicBezTo>
                <a:cubicBezTo>
                  <a:pt x="6777341" y="298330"/>
                  <a:pt x="6793138" y="296685"/>
                  <a:pt x="6807200" y="290658"/>
                </a:cubicBezTo>
                <a:cubicBezTo>
                  <a:pt x="6827087" y="282135"/>
                  <a:pt x="6845370" y="270152"/>
                  <a:pt x="6865257" y="261629"/>
                </a:cubicBezTo>
                <a:cubicBezTo>
                  <a:pt x="6879319" y="255602"/>
                  <a:pt x="6895116" y="253957"/>
                  <a:pt x="6908800" y="247115"/>
                </a:cubicBezTo>
                <a:cubicBezTo>
                  <a:pt x="6934032" y="234499"/>
                  <a:pt x="6957898" y="219221"/>
                  <a:pt x="6981371" y="203572"/>
                </a:cubicBezTo>
                <a:cubicBezTo>
                  <a:pt x="7001499" y="190153"/>
                  <a:pt x="7018282" y="171777"/>
                  <a:pt x="7039428" y="160029"/>
                </a:cubicBezTo>
                <a:cubicBezTo>
                  <a:pt x="7062203" y="147376"/>
                  <a:pt x="7087809" y="140677"/>
                  <a:pt x="7112000" y="131001"/>
                </a:cubicBezTo>
                <a:cubicBezTo>
                  <a:pt x="7194540" y="48461"/>
                  <a:pt x="7115067" y="114952"/>
                  <a:pt x="7199085" y="72943"/>
                </a:cubicBezTo>
                <a:cubicBezTo>
                  <a:pt x="7311619" y="16675"/>
                  <a:pt x="7176734" y="65879"/>
                  <a:pt x="7286171" y="29401"/>
                </a:cubicBezTo>
                <a:cubicBezTo>
                  <a:pt x="7300685" y="19725"/>
                  <a:pt x="7312507" y="3240"/>
                  <a:pt x="7329714" y="372"/>
                </a:cubicBezTo>
                <a:cubicBezTo>
                  <a:pt x="7357077" y="-4189"/>
                  <a:pt x="7397845" y="34437"/>
                  <a:pt x="7416800" y="43915"/>
                </a:cubicBezTo>
                <a:cubicBezTo>
                  <a:pt x="7430484" y="50757"/>
                  <a:pt x="7445829" y="53591"/>
                  <a:pt x="7460343" y="58429"/>
                </a:cubicBezTo>
                <a:cubicBezTo>
                  <a:pt x="7529425" y="104485"/>
                  <a:pt x="7476736" y="76410"/>
                  <a:pt x="7561943" y="101972"/>
                </a:cubicBezTo>
                <a:cubicBezTo>
                  <a:pt x="7705703" y="145100"/>
                  <a:pt x="7591189" y="121361"/>
                  <a:pt x="7736114" y="145515"/>
                </a:cubicBezTo>
                <a:cubicBezTo>
                  <a:pt x="7750628" y="155191"/>
                  <a:pt x="7764055" y="166742"/>
                  <a:pt x="7779657" y="174543"/>
                </a:cubicBezTo>
                <a:cubicBezTo>
                  <a:pt x="7793341" y="181385"/>
                  <a:pt x="7808875" y="183686"/>
                  <a:pt x="7823200" y="189058"/>
                </a:cubicBezTo>
                <a:cubicBezTo>
                  <a:pt x="7847595" y="198206"/>
                  <a:pt x="7871376" y="208938"/>
                  <a:pt x="7895771" y="218086"/>
                </a:cubicBezTo>
                <a:cubicBezTo>
                  <a:pt x="7910096" y="223458"/>
                  <a:pt x="7925252" y="226574"/>
                  <a:pt x="7939314" y="232601"/>
                </a:cubicBezTo>
                <a:cubicBezTo>
                  <a:pt x="7959201" y="241124"/>
                  <a:pt x="7976380" y="256381"/>
                  <a:pt x="7997371" y="261629"/>
                </a:cubicBezTo>
                <a:cubicBezTo>
                  <a:pt x="8035212" y="271089"/>
                  <a:pt x="8074780" y="271305"/>
                  <a:pt x="8113485" y="276143"/>
                </a:cubicBezTo>
                <a:cubicBezTo>
                  <a:pt x="8320783" y="267506"/>
                  <a:pt x="8517049" y="248047"/>
                  <a:pt x="8723085" y="276143"/>
                </a:cubicBezTo>
                <a:cubicBezTo>
                  <a:pt x="8744524" y="279066"/>
                  <a:pt x="8761256" y="296649"/>
                  <a:pt x="8781143" y="305172"/>
                </a:cubicBezTo>
                <a:cubicBezTo>
                  <a:pt x="8795205" y="311199"/>
                  <a:pt x="8810171" y="314848"/>
                  <a:pt x="8824685" y="319686"/>
                </a:cubicBezTo>
                <a:cubicBezTo>
                  <a:pt x="8839199" y="334200"/>
                  <a:pt x="8855912" y="346808"/>
                  <a:pt x="8868228" y="363229"/>
                </a:cubicBezTo>
                <a:cubicBezTo>
                  <a:pt x="8885155" y="385798"/>
                  <a:pt x="8891823" y="415853"/>
                  <a:pt x="8911771" y="435801"/>
                </a:cubicBezTo>
                <a:cubicBezTo>
                  <a:pt x="8931719" y="455749"/>
                  <a:pt x="8960152" y="464829"/>
                  <a:pt x="8984343" y="479343"/>
                </a:cubicBezTo>
                <a:cubicBezTo>
                  <a:pt x="9032724" y="464829"/>
                  <a:pt x="9080177" y="446758"/>
                  <a:pt x="9129485" y="435801"/>
                </a:cubicBezTo>
                <a:cubicBezTo>
                  <a:pt x="9167562" y="427339"/>
                  <a:pt x="9208095" y="432002"/>
                  <a:pt x="9245600" y="421286"/>
                </a:cubicBezTo>
                <a:cubicBezTo>
                  <a:pt x="9276806" y="412370"/>
                  <a:pt x="9303217" y="391343"/>
                  <a:pt x="9332685" y="377743"/>
                </a:cubicBezTo>
                <a:cubicBezTo>
                  <a:pt x="9449402" y="323874"/>
                  <a:pt x="9421877" y="337303"/>
                  <a:pt x="9550400" y="305172"/>
                </a:cubicBezTo>
                <a:cubicBezTo>
                  <a:pt x="9579428" y="290658"/>
                  <a:pt x="9605229" y="265213"/>
                  <a:pt x="9637485" y="261629"/>
                </a:cubicBezTo>
                <a:cubicBezTo>
                  <a:pt x="9781153" y="245666"/>
                  <a:pt x="9777522" y="253386"/>
                  <a:pt x="9855200" y="305172"/>
                </a:cubicBezTo>
                <a:cubicBezTo>
                  <a:pt x="9887929" y="403361"/>
                  <a:pt x="9839458" y="289431"/>
                  <a:pt x="9942285" y="392258"/>
                </a:cubicBezTo>
                <a:cubicBezTo>
                  <a:pt x="9953103" y="403076"/>
                  <a:pt x="9941654" y="433637"/>
                  <a:pt x="9956800" y="435801"/>
                </a:cubicBezTo>
                <a:cubicBezTo>
                  <a:pt x="10086204" y="454287"/>
                  <a:pt x="10218057" y="445477"/>
                  <a:pt x="10348685" y="450315"/>
                </a:cubicBezTo>
                <a:lnTo>
                  <a:pt x="10769600" y="435801"/>
                </a:lnTo>
                <a:cubicBezTo>
                  <a:pt x="11067576" y="420520"/>
                  <a:pt x="10767790" y="428464"/>
                  <a:pt x="11045371" y="392258"/>
                </a:cubicBezTo>
                <a:cubicBezTo>
                  <a:pt x="11112707" y="383475"/>
                  <a:pt x="11180838" y="382581"/>
                  <a:pt x="11248571" y="377743"/>
                </a:cubicBezTo>
                <a:lnTo>
                  <a:pt x="11509828" y="334201"/>
                </a:lnTo>
                <a:cubicBezTo>
                  <a:pt x="11572651" y="324068"/>
                  <a:pt x="11636114" y="317652"/>
                  <a:pt x="11698514" y="305172"/>
                </a:cubicBezTo>
                <a:cubicBezTo>
                  <a:pt x="11954477" y="253979"/>
                  <a:pt x="11842791" y="270808"/>
                  <a:pt x="12032343" y="247115"/>
                </a:cubicBezTo>
                <a:cubicBezTo>
                  <a:pt x="12046857" y="237439"/>
                  <a:pt x="12058780" y="221507"/>
                  <a:pt x="12075885" y="218086"/>
                </a:cubicBezTo>
                <a:cubicBezTo>
                  <a:pt x="12133012" y="206661"/>
                  <a:pt x="12250057" y="203572"/>
                  <a:pt x="12250057" y="203572"/>
                </a:cubicBezTo>
                <a:lnTo>
                  <a:pt x="12250057" y="5544829"/>
                </a:lnTo>
                <a:lnTo>
                  <a:pt x="11771085" y="5588372"/>
                </a:lnTo>
                <a:cubicBezTo>
                  <a:pt x="11727542" y="5598048"/>
                  <a:pt x="11683730" y="5606583"/>
                  <a:pt x="11640457" y="5617401"/>
                </a:cubicBezTo>
                <a:cubicBezTo>
                  <a:pt x="11519674" y="5647597"/>
                  <a:pt x="11710060" y="5628657"/>
                  <a:pt x="11451771" y="5660943"/>
                </a:cubicBezTo>
                <a:cubicBezTo>
                  <a:pt x="11384389" y="5669366"/>
                  <a:pt x="11316304" y="5670620"/>
                  <a:pt x="11248571" y="5675458"/>
                </a:cubicBezTo>
                <a:cubicBezTo>
                  <a:pt x="11025796" y="5739107"/>
                  <a:pt x="11127120" y="5719001"/>
                  <a:pt x="10726057" y="5719001"/>
                </a:cubicBezTo>
                <a:cubicBezTo>
                  <a:pt x="10459918" y="5719001"/>
                  <a:pt x="10193866" y="5709324"/>
                  <a:pt x="9927771" y="5704486"/>
                </a:cubicBezTo>
                <a:cubicBezTo>
                  <a:pt x="9903581" y="5699648"/>
                  <a:pt x="9878299" y="5698634"/>
                  <a:pt x="9855200" y="5689972"/>
                </a:cubicBezTo>
                <a:cubicBezTo>
                  <a:pt x="9838867" y="5683847"/>
                  <a:pt x="9827691" y="5667815"/>
                  <a:pt x="9811657" y="5660943"/>
                </a:cubicBezTo>
                <a:cubicBezTo>
                  <a:pt x="9793322" y="5653085"/>
                  <a:pt x="9772952" y="5651267"/>
                  <a:pt x="9753600" y="5646429"/>
                </a:cubicBezTo>
                <a:cubicBezTo>
                  <a:pt x="9628813" y="5563239"/>
                  <a:pt x="9786697" y="5662978"/>
                  <a:pt x="9666514" y="5602886"/>
                </a:cubicBezTo>
                <a:cubicBezTo>
                  <a:pt x="9650912" y="5595085"/>
                  <a:pt x="9638573" y="5581659"/>
                  <a:pt x="9622971" y="5573858"/>
                </a:cubicBezTo>
                <a:cubicBezTo>
                  <a:pt x="9609287" y="5567016"/>
                  <a:pt x="9593112" y="5566185"/>
                  <a:pt x="9579428" y="5559343"/>
                </a:cubicBezTo>
                <a:cubicBezTo>
                  <a:pt x="9466888" y="5503073"/>
                  <a:pt x="9601783" y="5552281"/>
                  <a:pt x="9492343" y="5515801"/>
                </a:cubicBezTo>
                <a:cubicBezTo>
                  <a:pt x="9477829" y="5506125"/>
                  <a:pt x="9464402" y="5494573"/>
                  <a:pt x="9448800" y="5486772"/>
                </a:cubicBezTo>
                <a:cubicBezTo>
                  <a:pt x="9435116" y="5479930"/>
                  <a:pt x="9417204" y="5481815"/>
                  <a:pt x="9405257" y="5472258"/>
                </a:cubicBezTo>
                <a:cubicBezTo>
                  <a:pt x="9391635" y="5461361"/>
                  <a:pt x="9385904" y="5443229"/>
                  <a:pt x="9376228" y="5428715"/>
                </a:cubicBezTo>
                <a:cubicBezTo>
                  <a:pt x="9347200" y="5438391"/>
                  <a:pt x="9314602" y="5440770"/>
                  <a:pt x="9289143" y="5457743"/>
                </a:cubicBezTo>
                <a:cubicBezTo>
                  <a:pt x="9232870" y="5495259"/>
                  <a:pt x="9262149" y="5481256"/>
                  <a:pt x="9202057" y="5501286"/>
                </a:cubicBezTo>
                <a:cubicBezTo>
                  <a:pt x="9169958" y="5533385"/>
                  <a:pt x="9155385" y="5553651"/>
                  <a:pt x="9114971" y="5573858"/>
                </a:cubicBezTo>
                <a:cubicBezTo>
                  <a:pt x="9101287" y="5580700"/>
                  <a:pt x="9085942" y="5583534"/>
                  <a:pt x="9071428" y="5588372"/>
                </a:cubicBezTo>
                <a:cubicBezTo>
                  <a:pt x="8973676" y="5653541"/>
                  <a:pt x="9064424" y="5603182"/>
                  <a:pt x="8853714" y="5631915"/>
                </a:cubicBezTo>
                <a:cubicBezTo>
                  <a:pt x="8804827" y="5638581"/>
                  <a:pt x="8756952" y="5651267"/>
                  <a:pt x="8708571" y="5660943"/>
                </a:cubicBezTo>
                <a:cubicBezTo>
                  <a:pt x="8495695" y="5656105"/>
                  <a:pt x="8282608" y="5657062"/>
                  <a:pt x="8069943" y="5646429"/>
                </a:cubicBezTo>
                <a:cubicBezTo>
                  <a:pt x="7992028" y="5642533"/>
                  <a:pt x="7915170" y="5626696"/>
                  <a:pt x="7837714" y="5617401"/>
                </a:cubicBezTo>
                <a:cubicBezTo>
                  <a:pt x="7497263" y="5576547"/>
                  <a:pt x="7918341" y="5634191"/>
                  <a:pt x="7576457" y="5573858"/>
                </a:cubicBezTo>
                <a:cubicBezTo>
                  <a:pt x="7538045" y="5567079"/>
                  <a:pt x="7498818" y="5565756"/>
                  <a:pt x="7460343" y="5559343"/>
                </a:cubicBezTo>
                <a:cubicBezTo>
                  <a:pt x="7411675" y="5551232"/>
                  <a:pt x="7363694" y="5539407"/>
                  <a:pt x="7315200" y="5530315"/>
                </a:cubicBezTo>
                <a:cubicBezTo>
                  <a:pt x="7286275" y="5524892"/>
                  <a:pt x="7257143" y="5520639"/>
                  <a:pt x="7228114" y="5515801"/>
                </a:cubicBezTo>
                <a:cubicBezTo>
                  <a:pt x="7203924" y="5506125"/>
                  <a:pt x="7181437" y="5489649"/>
                  <a:pt x="7155543" y="5486772"/>
                </a:cubicBezTo>
                <a:cubicBezTo>
                  <a:pt x="7084298" y="5478855"/>
                  <a:pt x="7105283" y="5508002"/>
                  <a:pt x="7068457" y="5544829"/>
                </a:cubicBezTo>
                <a:cubicBezTo>
                  <a:pt x="7033590" y="5579697"/>
                  <a:pt x="7022689" y="5570664"/>
                  <a:pt x="6981371" y="5588372"/>
                </a:cubicBezTo>
                <a:cubicBezTo>
                  <a:pt x="6961484" y="5596895"/>
                  <a:pt x="6942666" y="5607725"/>
                  <a:pt x="6923314" y="5617401"/>
                </a:cubicBezTo>
                <a:cubicBezTo>
                  <a:pt x="6691085" y="5612563"/>
                  <a:pt x="6458506" y="5616526"/>
                  <a:pt x="6226628" y="5602886"/>
                </a:cubicBezTo>
                <a:cubicBezTo>
                  <a:pt x="6209214" y="5601862"/>
                  <a:pt x="6198687" y="5581659"/>
                  <a:pt x="6183085" y="5573858"/>
                </a:cubicBezTo>
                <a:cubicBezTo>
                  <a:pt x="6169401" y="5567016"/>
                  <a:pt x="6153227" y="5566185"/>
                  <a:pt x="6139543" y="5559343"/>
                </a:cubicBezTo>
                <a:cubicBezTo>
                  <a:pt x="6123941" y="5551542"/>
                  <a:pt x="6112923" y="5534546"/>
                  <a:pt x="6096000" y="5530315"/>
                </a:cubicBezTo>
                <a:cubicBezTo>
                  <a:pt x="6053497" y="5519690"/>
                  <a:pt x="6008914" y="5520639"/>
                  <a:pt x="5965371" y="5515801"/>
                </a:cubicBezTo>
                <a:cubicBezTo>
                  <a:pt x="5923986" y="5520399"/>
                  <a:pt x="5839830" y="5520514"/>
                  <a:pt x="5791200" y="5544829"/>
                </a:cubicBezTo>
                <a:cubicBezTo>
                  <a:pt x="5775598" y="5552630"/>
                  <a:pt x="5763259" y="5566057"/>
                  <a:pt x="5747657" y="5573858"/>
                </a:cubicBezTo>
                <a:cubicBezTo>
                  <a:pt x="5733973" y="5580700"/>
                  <a:pt x="5718874" y="5584346"/>
                  <a:pt x="5704114" y="5588372"/>
                </a:cubicBezTo>
                <a:cubicBezTo>
                  <a:pt x="5665624" y="5598869"/>
                  <a:pt x="5627778" y="5614341"/>
                  <a:pt x="5588000" y="5617401"/>
                </a:cubicBezTo>
                <a:cubicBezTo>
                  <a:pt x="5438383" y="5628910"/>
                  <a:pt x="5288038" y="5627077"/>
                  <a:pt x="5138057" y="5631915"/>
                </a:cubicBezTo>
                <a:cubicBezTo>
                  <a:pt x="4995927" y="5688765"/>
                  <a:pt x="5073272" y="5639702"/>
                  <a:pt x="5109028" y="5675458"/>
                </a:cubicBezTo>
                <a:cubicBezTo>
                  <a:pt x="5119846" y="5686276"/>
                  <a:pt x="5118705" y="5704487"/>
                  <a:pt x="5123543" y="5719001"/>
                </a:cubicBezTo>
                <a:cubicBezTo>
                  <a:pt x="5099352" y="5733515"/>
                  <a:pt x="5076203" y="5749927"/>
                  <a:pt x="5050971" y="5762543"/>
                </a:cubicBezTo>
                <a:cubicBezTo>
                  <a:pt x="5016253" y="5779902"/>
                  <a:pt x="4972547" y="5793523"/>
                  <a:pt x="4934857" y="5806086"/>
                </a:cubicBezTo>
                <a:cubicBezTo>
                  <a:pt x="4715702" y="5774779"/>
                  <a:pt x="4903370" y="5827342"/>
                  <a:pt x="4804228" y="5748029"/>
                </a:cubicBezTo>
                <a:cubicBezTo>
                  <a:pt x="4792281" y="5738472"/>
                  <a:pt x="4775339" y="5737911"/>
                  <a:pt x="4760685" y="5733515"/>
                </a:cubicBezTo>
                <a:cubicBezTo>
                  <a:pt x="4627827" y="5693658"/>
                  <a:pt x="4680574" y="5706874"/>
                  <a:pt x="4528457" y="5689972"/>
                </a:cubicBezTo>
                <a:cubicBezTo>
                  <a:pt x="4470400" y="5675458"/>
                  <a:pt x="4404078" y="5679625"/>
                  <a:pt x="4354285" y="5646429"/>
                </a:cubicBezTo>
                <a:cubicBezTo>
                  <a:pt x="4229506" y="5563243"/>
                  <a:pt x="4387377" y="5662975"/>
                  <a:pt x="4267200" y="5602886"/>
                </a:cubicBezTo>
                <a:cubicBezTo>
                  <a:pt x="4251598" y="5595085"/>
                  <a:pt x="4239990" y="5579983"/>
                  <a:pt x="4223657" y="5573858"/>
                </a:cubicBezTo>
                <a:cubicBezTo>
                  <a:pt x="4200558" y="5565196"/>
                  <a:pt x="4175276" y="5564181"/>
                  <a:pt x="4151085" y="5559343"/>
                </a:cubicBezTo>
                <a:cubicBezTo>
                  <a:pt x="4136571" y="5549667"/>
                  <a:pt x="4123576" y="5537186"/>
                  <a:pt x="4107543" y="5530315"/>
                </a:cubicBezTo>
                <a:cubicBezTo>
                  <a:pt x="4089208" y="5522457"/>
                  <a:pt x="4069400" y="5516950"/>
                  <a:pt x="4049485" y="5515801"/>
                </a:cubicBezTo>
                <a:cubicBezTo>
                  <a:pt x="3817441" y="5502414"/>
                  <a:pt x="3585028" y="5496448"/>
                  <a:pt x="3352800" y="5486772"/>
                </a:cubicBezTo>
                <a:cubicBezTo>
                  <a:pt x="3062514" y="5491610"/>
                  <a:pt x="2772049" y="5489983"/>
                  <a:pt x="2481943" y="5501286"/>
                </a:cubicBezTo>
                <a:cubicBezTo>
                  <a:pt x="2399191" y="5504510"/>
                  <a:pt x="2317508" y="5521170"/>
                  <a:pt x="2235200" y="5530315"/>
                </a:cubicBezTo>
                <a:cubicBezTo>
                  <a:pt x="2186875" y="5535684"/>
                  <a:pt x="2138438" y="5539991"/>
                  <a:pt x="2090057" y="5544829"/>
                </a:cubicBezTo>
                <a:cubicBezTo>
                  <a:pt x="1916421" y="5614284"/>
                  <a:pt x="2134273" y="5533775"/>
                  <a:pt x="1915885" y="5588372"/>
                </a:cubicBezTo>
                <a:cubicBezTo>
                  <a:pt x="1846852" y="5605630"/>
                  <a:pt x="1778877" y="5634467"/>
                  <a:pt x="1712685" y="5660943"/>
                </a:cubicBezTo>
                <a:cubicBezTo>
                  <a:pt x="1678818" y="5656105"/>
                  <a:pt x="1643853" y="5656259"/>
                  <a:pt x="1611085" y="5646429"/>
                </a:cubicBezTo>
                <a:cubicBezTo>
                  <a:pt x="1594377" y="5641417"/>
                  <a:pt x="1583145" y="5625202"/>
                  <a:pt x="1567543" y="5617401"/>
                </a:cubicBezTo>
                <a:cubicBezTo>
                  <a:pt x="1553859" y="5610559"/>
                  <a:pt x="1537684" y="5609728"/>
                  <a:pt x="1524000" y="5602886"/>
                </a:cubicBezTo>
                <a:cubicBezTo>
                  <a:pt x="1411454" y="5546613"/>
                  <a:pt x="1546361" y="5595827"/>
                  <a:pt x="1436914" y="5559343"/>
                </a:cubicBezTo>
                <a:cubicBezTo>
                  <a:pt x="1432076" y="5578696"/>
                  <a:pt x="1436505" y="5603295"/>
                  <a:pt x="1422400" y="5617401"/>
                </a:cubicBezTo>
                <a:cubicBezTo>
                  <a:pt x="1408295" y="5631506"/>
                  <a:pt x="1384291" y="5631915"/>
                  <a:pt x="1364343" y="5631915"/>
                </a:cubicBezTo>
                <a:cubicBezTo>
                  <a:pt x="1315721" y="5631915"/>
                  <a:pt x="1267581" y="5622239"/>
                  <a:pt x="1219200" y="5617401"/>
                </a:cubicBezTo>
                <a:cubicBezTo>
                  <a:pt x="934898" y="5560541"/>
                  <a:pt x="1075306" y="5579131"/>
                  <a:pt x="798285" y="5559343"/>
                </a:cubicBezTo>
                <a:cubicBezTo>
                  <a:pt x="496779" y="5511738"/>
                  <a:pt x="608920" y="5550364"/>
                  <a:pt x="449943" y="5486772"/>
                </a:cubicBezTo>
                <a:cubicBezTo>
                  <a:pt x="348343" y="5491610"/>
                  <a:pt x="246073" y="5488670"/>
                  <a:pt x="145143" y="5501286"/>
                </a:cubicBezTo>
                <a:cubicBezTo>
                  <a:pt x="127834" y="5503450"/>
                  <a:pt x="118705" y="5526894"/>
                  <a:pt x="101600" y="5530315"/>
                </a:cubicBezTo>
                <a:cubicBezTo>
                  <a:pt x="68391" y="5536957"/>
                  <a:pt x="33867" y="5530315"/>
                  <a:pt x="0" y="5530315"/>
                </a:cubicBezTo>
                <a:lnTo>
                  <a:pt x="14514" y="2616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BFB83ABD-29DE-476B-9013-AF72CC0FC40A}"/>
              </a:ext>
            </a:extLst>
          </p:cNvPr>
          <p:cNvSpPr/>
          <p:nvPr/>
        </p:nvSpPr>
        <p:spPr>
          <a:xfrm>
            <a:off x="-14514" y="414394"/>
            <a:ext cx="12206514" cy="6029212"/>
          </a:xfrm>
          <a:custGeom>
            <a:avLst/>
            <a:gdLst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107543 w 12250057"/>
              <a:gd name="connsiteY225" fmla="*/ 5138058 h 5544458"/>
              <a:gd name="connsiteX226" fmla="*/ 4049485 w 12250057"/>
              <a:gd name="connsiteY226" fmla="*/ 5152572 h 5544458"/>
              <a:gd name="connsiteX227" fmla="*/ 4005943 w 12250057"/>
              <a:gd name="connsiteY227" fmla="*/ 5181600 h 5544458"/>
              <a:gd name="connsiteX228" fmla="*/ 3614057 w 12250057"/>
              <a:gd name="connsiteY228" fmla="*/ 5239658 h 5544458"/>
              <a:gd name="connsiteX229" fmla="*/ 3526971 w 12250057"/>
              <a:gd name="connsiteY229" fmla="*/ 5268686 h 5544458"/>
              <a:gd name="connsiteX230" fmla="*/ 3454400 w 12250057"/>
              <a:gd name="connsiteY230" fmla="*/ 5283200 h 5544458"/>
              <a:gd name="connsiteX231" fmla="*/ 2061028 w 12250057"/>
              <a:gd name="connsiteY231" fmla="*/ 5312229 h 5544458"/>
              <a:gd name="connsiteX232" fmla="*/ 1886857 w 12250057"/>
              <a:gd name="connsiteY232" fmla="*/ 5355772 h 5544458"/>
              <a:gd name="connsiteX233" fmla="*/ 1828800 w 12250057"/>
              <a:gd name="connsiteY233" fmla="*/ 5370286 h 5544458"/>
              <a:gd name="connsiteX234" fmla="*/ 1712685 w 12250057"/>
              <a:gd name="connsiteY234" fmla="*/ 5355772 h 5544458"/>
              <a:gd name="connsiteX235" fmla="*/ 1698171 w 12250057"/>
              <a:gd name="connsiteY235" fmla="*/ 5254172 h 5544458"/>
              <a:gd name="connsiteX236" fmla="*/ 1611085 w 12250057"/>
              <a:gd name="connsiteY236" fmla="*/ 5283200 h 5544458"/>
              <a:gd name="connsiteX237" fmla="*/ 1567543 w 12250057"/>
              <a:gd name="connsiteY237" fmla="*/ 5312229 h 5544458"/>
              <a:gd name="connsiteX238" fmla="*/ 1451428 w 12250057"/>
              <a:gd name="connsiteY238" fmla="*/ 5268686 h 5544458"/>
              <a:gd name="connsiteX239" fmla="*/ 1436914 w 12250057"/>
              <a:gd name="connsiteY239" fmla="*/ 5312229 h 5544458"/>
              <a:gd name="connsiteX240" fmla="*/ 1277257 w 12250057"/>
              <a:gd name="connsiteY240" fmla="*/ 5312229 h 5544458"/>
              <a:gd name="connsiteX241" fmla="*/ 1088571 w 12250057"/>
              <a:gd name="connsiteY241" fmla="*/ 5355772 h 5544458"/>
              <a:gd name="connsiteX242" fmla="*/ 798285 w 12250057"/>
              <a:gd name="connsiteY242" fmla="*/ 5341258 h 5544458"/>
              <a:gd name="connsiteX243" fmla="*/ 711200 w 12250057"/>
              <a:gd name="connsiteY243" fmla="*/ 5297715 h 5544458"/>
              <a:gd name="connsiteX244" fmla="*/ 624114 w 12250057"/>
              <a:gd name="connsiteY244" fmla="*/ 5254172 h 5544458"/>
              <a:gd name="connsiteX245" fmla="*/ 406400 w 12250057"/>
              <a:gd name="connsiteY245" fmla="*/ 5225143 h 5544458"/>
              <a:gd name="connsiteX246" fmla="*/ 362857 w 12250057"/>
              <a:gd name="connsiteY246" fmla="*/ 5210629 h 5544458"/>
              <a:gd name="connsiteX247" fmla="*/ 232228 w 12250057"/>
              <a:gd name="connsiteY247" fmla="*/ 5239658 h 5544458"/>
              <a:gd name="connsiteX248" fmla="*/ 174171 w 12250057"/>
              <a:gd name="connsiteY248" fmla="*/ 5268686 h 5544458"/>
              <a:gd name="connsiteX249" fmla="*/ 130628 w 12250057"/>
              <a:gd name="connsiteY249" fmla="*/ 5283200 h 5544458"/>
              <a:gd name="connsiteX250" fmla="*/ 43543 w 12250057"/>
              <a:gd name="connsiteY250" fmla="*/ 5312229 h 5544458"/>
              <a:gd name="connsiteX251" fmla="*/ 0 w 12250057"/>
              <a:gd name="connsiteY251" fmla="*/ 5312229 h 5544458"/>
              <a:gd name="connsiteX252" fmla="*/ 0 w 12250057"/>
              <a:gd name="connsiteY252" fmla="*/ 217715 h 5544458"/>
              <a:gd name="connsiteX253" fmla="*/ 116114 w 12250057"/>
              <a:gd name="connsiteY253" fmla="*/ 261258 h 5544458"/>
              <a:gd name="connsiteX254" fmla="*/ 72571 w 12250057"/>
              <a:gd name="connsiteY254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98171 w 12250057"/>
              <a:gd name="connsiteY234" fmla="*/ 5254172 h 5544458"/>
              <a:gd name="connsiteX235" fmla="*/ 1611085 w 12250057"/>
              <a:gd name="connsiteY235" fmla="*/ 5283200 h 5544458"/>
              <a:gd name="connsiteX236" fmla="*/ 1567543 w 12250057"/>
              <a:gd name="connsiteY236" fmla="*/ 5312229 h 5544458"/>
              <a:gd name="connsiteX237" fmla="*/ 1451428 w 12250057"/>
              <a:gd name="connsiteY237" fmla="*/ 5268686 h 5544458"/>
              <a:gd name="connsiteX238" fmla="*/ 1436914 w 12250057"/>
              <a:gd name="connsiteY238" fmla="*/ 5312229 h 5544458"/>
              <a:gd name="connsiteX239" fmla="*/ 1277257 w 12250057"/>
              <a:gd name="connsiteY239" fmla="*/ 5312229 h 5544458"/>
              <a:gd name="connsiteX240" fmla="*/ 1088571 w 12250057"/>
              <a:gd name="connsiteY240" fmla="*/ 5355772 h 5544458"/>
              <a:gd name="connsiteX241" fmla="*/ 798285 w 12250057"/>
              <a:gd name="connsiteY241" fmla="*/ 5341258 h 5544458"/>
              <a:gd name="connsiteX242" fmla="*/ 711200 w 12250057"/>
              <a:gd name="connsiteY242" fmla="*/ 5297715 h 5544458"/>
              <a:gd name="connsiteX243" fmla="*/ 624114 w 12250057"/>
              <a:gd name="connsiteY243" fmla="*/ 5254172 h 5544458"/>
              <a:gd name="connsiteX244" fmla="*/ 406400 w 12250057"/>
              <a:gd name="connsiteY244" fmla="*/ 5225143 h 5544458"/>
              <a:gd name="connsiteX245" fmla="*/ 362857 w 12250057"/>
              <a:gd name="connsiteY245" fmla="*/ 5210629 h 5544458"/>
              <a:gd name="connsiteX246" fmla="*/ 232228 w 12250057"/>
              <a:gd name="connsiteY246" fmla="*/ 5239658 h 5544458"/>
              <a:gd name="connsiteX247" fmla="*/ 174171 w 12250057"/>
              <a:gd name="connsiteY247" fmla="*/ 5268686 h 5544458"/>
              <a:gd name="connsiteX248" fmla="*/ 130628 w 12250057"/>
              <a:gd name="connsiteY248" fmla="*/ 5283200 h 5544458"/>
              <a:gd name="connsiteX249" fmla="*/ 43543 w 12250057"/>
              <a:gd name="connsiteY249" fmla="*/ 5312229 h 5544458"/>
              <a:gd name="connsiteX250" fmla="*/ 0 w 12250057"/>
              <a:gd name="connsiteY250" fmla="*/ 5312229 h 5544458"/>
              <a:gd name="connsiteX251" fmla="*/ 0 w 12250057"/>
              <a:gd name="connsiteY251" fmla="*/ 217715 h 5544458"/>
              <a:gd name="connsiteX252" fmla="*/ 116114 w 12250057"/>
              <a:gd name="connsiteY252" fmla="*/ 261258 h 5544458"/>
              <a:gd name="connsiteX253" fmla="*/ 72571 w 12250057"/>
              <a:gd name="connsiteY253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11085 w 12250057"/>
              <a:gd name="connsiteY234" fmla="*/ 5283200 h 5544458"/>
              <a:gd name="connsiteX235" fmla="*/ 1567543 w 12250057"/>
              <a:gd name="connsiteY235" fmla="*/ 5312229 h 5544458"/>
              <a:gd name="connsiteX236" fmla="*/ 1451428 w 12250057"/>
              <a:gd name="connsiteY236" fmla="*/ 5268686 h 5544458"/>
              <a:gd name="connsiteX237" fmla="*/ 1436914 w 12250057"/>
              <a:gd name="connsiteY237" fmla="*/ 5312229 h 5544458"/>
              <a:gd name="connsiteX238" fmla="*/ 1277257 w 12250057"/>
              <a:gd name="connsiteY238" fmla="*/ 5312229 h 5544458"/>
              <a:gd name="connsiteX239" fmla="*/ 1088571 w 12250057"/>
              <a:gd name="connsiteY239" fmla="*/ 5355772 h 5544458"/>
              <a:gd name="connsiteX240" fmla="*/ 798285 w 12250057"/>
              <a:gd name="connsiteY240" fmla="*/ 5341258 h 5544458"/>
              <a:gd name="connsiteX241" fmla="*/ 711200 w 12250057"/>
              <a:gd name="connsiteY241" fmla="*/ 5297715 h 5544458"/>
              <a:gd name="connsiteX242" fmla="*/ 624114 w 12250057"/>
              <a:gd name="connsiteY242" fmla="*/ 5254172 h 5544458"/>
              <a:gd name="connsiteX243" fmla="*/ 406400 w 12250057"/>
              <a:gd name="connsiteY243" fmla="*/ 5225143 h 5544458"/>
              <a:gd name="connsiteX244" fmla="*/ 362857 w 12250057"/>
              <a:gd name="connsiteY244" fmla="*/ 5210629 h 5544458"/>
              <a:gd name="connsiteX245" fmla="*/ 232228 w 12250057"/>
              <a:gd name="connsiteY245" fmla="*/ 5239658 h 5544458"/>
              <a:gd name="connsiteX246" fmla="*/ 174171 w 12250057"/>
              <a:gd name="connsiteY246" fmla="*/ 5268686 h 5544458"/>
              <a:gd name="connsiteX247" fmla="*/ 130628 w 12250057"/>
              <a:gd name="connsiteY247" fmla="*/ 5283200 h 5544458"/>
              <a:gd name="connsiteX248" fmla="*/ 43543 w 12250057"/>
              <a:gd name="connsiteY248" fmla="*/ 5312229 h 5544458"/>
              <a:gd name="connsiteX249" fmla="*/ 0 w 12250057"/>
              <a:gd name="connsiteY249" fmla="*/ 5312229 h 5544458"/>
              <a:gd name="connsiteX250" fmla="*/ 0 w 12250057"/>
              <a:gd name="connsiteY250" fmla="*/ 217715 h 5544458"/>
              <a:gd name="connsiteX251" fmla="*/ 116114 w 12250057"/>
              <a:gd name="connsiteY251" fmla="*/ 261258 h 5544458"/>
              <a:gd name="connsiteX252" fmla="*/ 72571 w 12250057"/>
              <a:gd name="connsiteY252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36457 w 12250057"/>
              <a:gd name="connsiteY212" fmla="*/ 5486400 h 5544458"/>
              <a:gd name="connsiteX213" fmla="*/ 5021943 w 12250057"/>
              <a:gd name="connsiteY213" fmla="*/ 5529943 h 5544458"/>
              <a:gd name="connsiteX214" fmla="*/ 4978400 w 12250057"/>
              <a:gd name="connsiteY214" fmla="*/ 5515429 h 5544458"/>
              <a:gd name="connsiteX215" fmla="*/ 4891314 w 12250057"/>
              <a:gd name="connsiteY215" fmla="*/ 5471886 h 5544458"/>
              <a:gd name="connsiteX216" fmla="*/ 4789714 w 12250057"/>
              <a:gd name="connsiteY216" fmla="*/ 5428343 h 5544458"/>
              <a:gd name="connsiteX217" fmla="*/ 4702628 w 12250057"/>
              <a:gd name="connsiteY217" fmla="*/ 5413829 h 5544458"/>
              <a:gd name="connsiteX218" fmla="*/ 4615543 w 12250057"/>
              <a:gd name="connsiteY218" fmla="*/ 5399315 h 5544458"/>
              <a:gd name="connsiteX219" fmla="*/ 4572000 w 12250057"/>
              <a:gd name="connsiteY219" fmla="*/ 5384800 h 5544458"/>
              <a:gd name="connsiteX220" fmla="*/ 4354285 w 12250057"/>
              <a:gd name="connsiteY220" fmla="*/ 5355772 h 5544458"/>
              <a:gd name="connsiteX221" fmla="*/ 4325257 w 12250057"/>
              <a:gd name="connsiteY221" fmla="*/ 5312229 h 5544458"/>
              <a:gd name="connsiteX222" fmla="*/ 4310743 w 12250057"/>
              <a:gd name="connsiteY222" fmla="*/ 5268686 h 5544458"/>
              <a:gd name="connsiteX223" fmla="*/ 4107543 w 12250057"/>
              <a:gd name="connsiteY223" fmla="*/ 5254172 h 5544458"/>
              <a:gd name="connsiteX224" fmla="*/ 4049485 w 12250057"/>
              <a:gd name="connsiteY224" fmla="*/ 5152572 h 5544458"/>
              <a:gd name="connsiteX225" fmla="*/ 4005943 w 12250057"/>
              <a:gd name="connsiteY225" fmla="*/ 5181600 h 5544458"/>
              <a:gd name="connsiteX226" fmla="*/ 3614057 w 12250057"/>
              <a:gd name="connsiteY226" fmla="*/ 5239658 h 5544458"/>
              <a:gd name="connsiteX227" fmla="*/ 3526971 w 12250057"/>
              <a:gd name="connsiteY227" fmla="*/ 5268686 h 5544458"/>
              <a:gd name="connsiteX228" fmla="*/ 3454400 w 12250057"/>
              <a:gd name="connsiteY228" fmla="*/ 5283200 h 5544458"/>
              <a:gd name="connsiteX229" fmla="*/ 2061028 w 12250057"/>
              <a:gd name="connsiteY229" fmla="*/ 5312229 h 5544458"/>
              <a:gd name="connsiteX230" fmla="*/ 1886857 w 12250057"/>
              <a:gd name="connsiteY230" fmla="*/ 5355772 h 5544458"/>
              <a:gd name="connsiteX231" fmla="*/ 1828800 w 12250057"/>
              <a:gd name="connsiteY231" fmla="*/ 5370286 h 5544458"/>
              <a:gd name="connsiteX232" fmla="*/ 1712685 w 12250057"/>
              <a:gd name="connsiteY232" fmla="*/ 5355772 h 5544458"/>
              <a:gd name="connsiteX233" fmla="*/ 1611085 w 12250057"/>
              <a:gd name="connsiteY233" fmla="*/ 5283200 h 5544458"/>
              <a:gd name="connsiteX234" fmla="*/ 1567543 w 12250057"/>
              <a:gd name="connsiteY234" fmla="*/ 5312229 h 5544458"/>
              <a:gd name="connsiteX235" fmla="*/ 1451428 w 12250057"/>
              <a:gd name="connsiteY235" fmla="*/ 5268686 h 5544458"/>
              <a:gd name="connsiteX236" fmla="*/ 1436914 w 12250057"/>
              <a:gd name="connsiteY236" fmla="*/ 5312229 h 5544458"/>
              <a:gd name="connsiteX237" fmla="*/ 1277257 w 12250057"/>
              <a:gd name="connsiteY237" fmla="*/ 5312229 h 5544458"/>
              <a:gd name="connsiteX238" fmla="*/ 1088571 w 12250057"/>
              <a:gd name="connsiteY238" fmla="*/ 5355772 h 5544458"/>
              <a:gd name="connsiteX239" fmla="*/ 798285 w 12250057"/>
              <a:gd name="connsiteY239" fmla="*/ 5341258 h 5544458"/>
              <a:gd name="connsiteX240" fmla="*/ 711200 w 12250057"/>
              <a:gd name="connsiteY240" fmla="*/ 5297715 h 5544458"/>
              <a:gd name="connsiteX241" fmla="*/ 624114 w 12250057"/>
              <a:gd name="connsiteY241" fmla="*/ 5254172 h 5544458"/>
              <a:gd name="connsiteX242" fmla="*/ 406400 w 12250057"/>
              <a:gd name="connsiteY242" fmla="*/ 5225143 h 5544458"/>
              <a:gd name="connsiteX243" fmla="*/ 362857 w 12250057"/>
              <a:gd name="connsiteY243" fmla="*/ 5210629 h 5544458"/>
              <a:gd name="connsiteX244" fmla="*/ 232228 w 12250057"/>
              <a:gd name="connsiteY244" fmla="*/ 5239658 h 5544458"/>
              <a:gd name="connsiteX245" fmla="*/ 174171 w 12250057"/>
              <a:gd name="connsiteY245" fmla="*/ 5268686 h 5544458"/>
              <a:gd name="connsiteX246" fmla="*/ 130628 w 12250057"/>
              <a:gd name="connsiteY246" fmla="*/ 5283200 h 5544458"/>
              <a:gd name="connsiteX247" fmla="*/ 43543 w 12250057"/>
              <a:gd name="connsiteY247" fmla="*/ 5312229 h 5544458"/>
              <a:gd name="connsiteX248" fmla="*/ 0 w 12250057"/>
              <a:gd name="connsiteY248" fmla="*/ 5312229 h 5544458"/>
              <a:gd name="connsiteX249" fmla="*/ 0 w 12250057"/>
              <a:gd name="connsiteY249" fmla="*/ 217715 h 5544458"/>
              <a:gd name="connsiteX250" fmla="*/ 116114 w 12250057"/>
              <a:gd name="connsiteY250" fmla="*/ 261258 h 5544458"/>
              <a:gd name="connsiteX251" fmla="*/ 72571 w 12250057"/>
              <a:gd name="connsiteY251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376228 w 12250057"/>
              <a:gd name="connsiteY161" fmla="*/ 5152572 h 5544458"/>
              <a:gd name="connsiteX162" fmla="*/ 9274628 w 12250057"/>
              <a:gd name="connsiteY162" fmla="*/ 5196115 h 5544458"/>
              <a:gd name="connsiteX163" fmla="*/ 9202057 w 12250057"/>
              <a:gd name="connsiteY163" fmla="*/ 5225143 h 5544458"/>
              <a:gd name="connsiteX164" fmla="*/ 9158514 w 12250057"/>
              <a:gd name="connsiteY164" fmla="*/ 5239658 h 5544458"/>
              <a:gd name="connsiteX165" fmla="*/ 9114971 w 12250057"/>
              <a:gd name="connsiteY165" fmla="*/ 5268686 h 5544458"/>
              <a:gd name="connsiteX166" fmla="*/ 9071428 w 12250057"/>
              <a:gd name="connsiteY166" fmla="*/ 5355772 h 5544458"/>
              <a:gd name="connsiteX167" fmla="*/ 9027885 w 12250057"/>
              <a:gd name="connsiteY167" fmla="*/ 5370286 h 5544458"/>
              <a:gd name="connsiteX168" fmla="*/ 8984343 w 12250057"/>
              <a:gd name="connsiteY168" fmla="*/ 5399315 h 5544458"/>
              <a:gd name="connsiteX169" fmla="*/ 8723085 w 12250057"/>
              <a:gd name="connsiteY169" fmla="*/ 5399315 h 5544458"/>
              <a:gd name="connsiteX170" fmla="*/ 8592457 w 12250057"/>
              <a:gd name="connsiteY170" fmla="*/ 5399315 h 5544458"/>
              <a:gd name="connsiteX171" fmla="*/ 8577943 w 12250057"/>
              <a:gd name="connsiteY171" fmla="*/ 5355772 h 5544458"/>
              <a:gd name="connsiteX172" fmla="*/ 8534400 w 12250057"/>
              <a:gd name="connsiteY172" fmla="*/ 5370286 h 5544458"/>
              <a:gd name="connsiteX173" fmla="*/ 8490857 w 12250057"/>
              <a:gd name="connsiteY173" fmla="*/ 5355772 h 5544458"/>
              <a:gd name="connsiteX174" fmla="*/ 8418285 w 12250057"/>
              <a:gd name="connsiteY174" fmla="*/ 5341258 h 5544458"/>
              <a:gd name="connsiteX175" fmla="*/ 8403771 w 12250057"/>
              <a:gd name="connsiteY175" fmla="*/ 5297715 h 5544458"/>
              <a:gd name="connsiteX176" fmla="*/ 8287657 w 12250057"/>
              <a:gd name="connsiteY176" fmla="*/ 5326743 h 5544458"/>
              <a:gd name="connsiteX177" fmla="*/ 8229600 w 12250057"/>
              <a:gd name="connsiteY177" fmla="*/ 5312229 h 5544458"/>
              <a:gd name="connsiteX178" fmla="*/ 8186057 w 12250057"/>
              <a:gd name="connsiteY178" fmla="*/ 5297715 h 5544458"/>
              <a:gd name="connsiteX179" fmla="*/ 8142514 w 12250057"/>
              <a:gd name="connsiteY179" fmla="*/ 5312229 h 5544458"/>
              <a:gd name="connsiteX180" fmla="*/ 8026400 w 12250057"/>
              <a:gd name="connsiteY180" fmla="*/ 5326743 h 5544458"/>
              <a:gd name="connsiteX181" fmla="*/ 7982857 w 12250057"/>
              <a:gd name="connsiteY181" fmla="*/ 5355772 h 5544458"/>
              <a:gd name="connsiteX182" fmla="*/ 7765143 w 12250057"/>
              <a:gd name="connsiteY182" fmla="*/ 5413829 h 5544458"/>
              <a:gd name="connsiteX183" fmla="*/ 7532914 w 12250057"/>
              <a:gd name="connsiteY183" fmla="*/ 5399315 h 5544458"/>
              <a:gd name="connsiteX184" fmla="*/ 7445828 w 12250057"/>
              <a:gd name="connsiteY184" fmla="*/ 5355772 h 5544458"/>
              <a:gd name="connsiteX185" fmla="*/ 7402285 w 12250057"/>
              <a:gd name="connsiteY185" fmla="*/ 5341258 h 5544458"/>
              <a:gd name="connsiteX186" fmla="*/ 7358743 w 12250057"/>
              <a:gd name="connsiteY186" fmla="*/ 5312229 h 5544458"/>
              <a:gd name="connsiteX187" fmla="*/ 7228114 w 12250057"/>
              <a:gd name="connsiteY187" fmla="*/ 5268686 h 5544458"/>
              <a:gd name="connsiteX188" fmla="*/ 7112000 w 12250057"/>
              <a:gd name="connsiteY188" fmla="*/ 5283200 h 5544458"/>
              <a:gd name="connsiteX189" fmla="*/ 7024914 w 12250057"/>
              <a:gd name="connsiteY189" fmla="*/ 5297715 h 5544458"/>
              <a:gd name="connsiteX190" fmla="*/ 6894285 w 12250057"/>
              <a:gd name="connsiteY190" fmla="*/ 5355772 h 5544458"/>
              <a:gd name="connsiteX191" fmla="*/ 6807200 w 12250057"/>
              <a:gd name="connsiteY191" fmla="*/ 5341258 h 5544458"/>
              <a:gd name="connsiteX192" fmla="*/ 6589485 w 12250057"/>
              <a:gd name="connsiteY192" fmla="*/ 5312229 h 5544458"/>
              <a:gd name="connsiteX193" fmla="*/ 6574971 w 12250057"/>
              <a:gd name="connsiteY193" fmla="*/ 5268686 h 5544458"/>
              <a:gd name="connsiteX194" fmla="*/ 6545943 w 12250057"/>
              <a:gd name="connsiteY194" fmla="*/ 5312229 h 5544458"/>
              <a:gd name="connsiteX195" fmla="*/ 6415314 w 12250057"/>
              <a:gd name="connsiteY195" fmla="*/ 5297715 h 5544458"/>
              <a:gd name="connsiteX196" fmla="*/ 6371771 w 12250057"/>
              <a:gd name="connsiteY196" fmla="*/ 5268686 h 5544458"/>
              <a:gd name="connsiteX197" fmla="*/ 6328228 w 12250057"/>
              <a:gd name="connsiteY197" fmla="*/ 5312229 h 5544458"/>
              <a:gd name="connsiteX198" fmla="*/ 6284685 w 12250057"/>
              <a:gd name="connsiteY198" fmla="*/ 5326743 h 5544458"/>
              <a:gd name="connsiteX199" fmla="*/ 6241143 w 12250057"/>
              <a:gd name="connsiteY199" fmla="*/ 5225143 h 5544458"/>
              <a:gd name="connsiteX200" fmla="*/ 6197600 w 12250057"/>
              <a:gd name="connsiteY200" fmla="*/ 5210629 h 5544458"/>
              <a:gd name="connsiteX201" fmla="*/ 6139543 w 12250057"/>
              <a:gd name="connsiteY201" fmla="*/ 5181600 h 5544458"/>
              <a:gd name="connsiteX202" fmla="*/ 5965371 w 12250057"/>
              <a:gd name="connsiteY202" fmla="*/ 5181600 h 5544458"/>
              <a:gd name="connsiteX203" fmla="*/ 5921828 w 12250057"/>
              <a:gd name="connsiteY203" fmla="*/ 5196115 h 5544458"/>
              <a:gd name="connsiteX204" fmla="*/ 5849257 w 12250057"/>
              <a:gd name="connsiteY204" fmla="*/ 5225143 h 5544458"/>
              <a:gd name="connsiteX205" fmla="*/ 5805714 w 12250057"/>
              <a:gd name="connsiteY205" fmla="*/ 5239658 h 5544458"/>
              <a:gd name="connsiteX206" fmla="*/ 5762171 w 12250057"/>
              <a:gd name="connsiteY206" fmla="*/ 5268686 h 5544458"/>
              <a:gd name="connsiteX207" fmla="*/ 5675085 w 12250057"/>
              <a:gd name="connsiteY207" fmla="*/ 5283200 h 5544458"/>
              <a:gd name="connsiteX208" fmla="*/ 5486400 w 12250057"/>
              <a:gd name="connsiteY208" fmla="*/ 5326743 h 5544458"/>
              <a:gd name="connsiteX209" fmla="*/ 5413828 w 12250057"/>
              <a:gd name="connsiteY209" fmla="*/ 5355772 h 5544458"/>
              <a:gd name="connsiteX210" fmla="*/ 5036457 w 12250057"/>
              <a:gd name="connsiteY210" fmla="*/ 5486400 h 5544458"/>
              <a:gd name="connsiteX211" fmla="*/ 5021943 w 12250057"/>
              <a:gd name="connsiteY211" fmla="*/ 5529943 h 5544458"/>
              <a:gd name="connsiteX212" fmla="*/ 4978400 w 12250057"/>
              <a:gd name="connsiteY212" fmla="*/ 5515429 h 5544458"/>
              <a:gd name="connsiteX213" fmla="*/ 4891314 w 12250057"/>
              <a:gd name="connsiteY213" fmla="*/ 5471886 h 5544458"/>
              <a:gd name="connsiteX214" fmla="*/ 4789714 w 12250057"/>
              <a:gd name="connsiteY214" fmla="*/ 5428343 h 5544458"/>
              <a:gd name="connsiteX215" fmla="*/ 4702628 w 12250057"/>
              <a:gd name="connsiteY215" fmla="*/ 5413829 h 5544458"/>
              <a:gd name="connsiteX216" fmla="*/ 4615543 w 12250057"/>
              <a:gd name="connsiteY216" fmla="*/ 5399315 h 5544458"/>
              <a:gd name="connsiteX217" fmla="*/ 4572000 w 12250057"/>
              <a:gd name="connsiteY217" fmla="*/ 5384800 h 5544458"/>
              <a:gd name="connsiteX218" fmla="*/ 4354285 w 12250057"/>
              <a:gd name="connsiteY218" fmla="*/ 5355772 h 5544458"/>
              <a:gd name="connsiteX219" fmla="*/ 4325257 w 12250057"/>
              <a:gd name="connsiteY219" fmla="*/ 5312229 h 5544458"/>
              <a:gd name="connsiteX220" fmla="*/ 4310743 w 12250057"/>
              <a:gd name="connsiteY220" fmla="*/ 5268686 h 5544458"/>
              <a:gd name="connsiteX221" fmla="*/ 4107543 w 12250057"/>
              <a:gd name="connsiteY221" fmla="*/ 5254172 h 5544458"/>
              <a:gd name="connsiteX222" fmla="*/ 4049485 w 12250057"/>
              <a:gd name="connsiteY222" fmla="*/ 5152572 h 5544458"/>
              <a:gd name="connsiteX223" fmla="*/ 4005943 w 12250057"/>
              <a:gd name="connsiteY223" fmla="*/ 5181600 h 5544458"/>
              <a:gd name="connsiteX224" fmla="*/ 3614057 w 12250057"/>
              <a:gd name="connsiteY224" fmla="*/ 5239658 h 5544458"/>
              <a:gd name="connsiteX225" fmla="*/ 3526971 w 12250057"/>
              <a:gd name="connsiteY225" fmla="*/ 5268686 h 5544458"/>
              <a:gd name="connsiteX226" fmla="*/ 3454400 w 12250057"/>
              <a:gd name="connsiteY226" fmla="*/ 5283200 h 5544458"/>
              <a:gd name="connsiteX227" fmla="*/ 2061028 w 12250057"/>
              <a:gd name="connsiteY227" fmla="*/ 5312229 h 5544458"/>
              <a:gd name="connsiteX228" fmla="*/ 1886857 w 12250057"/>
              <a:gd name="connsiteY228" fmla="*/ 5355772 h 5544458"/>
              <a:gd name="connsiteX229" fmla="*/ 1828800 w 12250057"/>
              <a:gd name="connsiteY229" fmla="*/ 5370286 h 5544458"/>
              <a:gd name="connsiteX230" fmla="*/ 1712685 w 12250057"/>
              <a:gd name="connsiteY230" fmla="*/ 5355772 h 5544458"/>
              <a:gd name="connsiteX231" fmla="*/ 1611085 w 12250057"/>
              <a:gd name="connsiteY231" fmla="*/ 5283200 h 5544458"/>
              <a:gd name="connsiteX232" fmla="*/ 1567543 w 12250057"/>
              <a:gd name="connsiteY232" fmla="*/ 5312229 h 5544458"/>
              <a:gd name="connsiteX233" fmla="*/ 1451428 w 12250057"/>
              <a:gd name="connsiteY233" fmla="*/ 5268686 h 5544458"/>
              <a:gd name="connsiteX234" fmla="*/ 1436914 w 12250057"/>
              <a:gd name="connsiteY234" fmla="*/ 5312229 h 5544458"/>
              <a:gd name="connsiteX235" fmla="*/ 1277257 w 12250057"/>
              <a:gd name="connsiteY235" fmla="*/ 5312229 h 5544458"/>
              <a:gd name="connsiteX236" fmla="*/ 1088571 w 12250057"/>
              <a:gd name="connsiteY236" fmla="*/ 5355772 h 5544458"/>
              <a:gd name="connsiteX237" fmla="*/ 798285 w 12250057"/>
              <a:gd name="connsiteY237" fmla="*/ 5341258 h 5544458"/>
              <a:gd name="connsiteX238" fmla="*/ 711200 w 12250057"/>
              <a:gd name="connsiteY238" fmla="*/ 5297715 h 5544458"/>
              <a:gd name="connsiteX239" fmla="*/ 624114 w 12250057"/>
              <a:gd name="connsiteY239" fmla="*/ 5254172 h 5544458"/>
              <a:gd name="connsiteX240" fmla="*/ 406400 w 12250057"/>
              <a:gd name="connsiteY240" fmla="*/ 5225143 h 5544458"/>
              <a:gd name="connsiteX241" fmla="*/ 362857 w 12250057"/>
              <a:gd name="connsiteY241" fmla="*/ 5210629 h 5544458"/>
              <a:gd name="connsiteX242" fmla="*/ 232228 w 12250057"/>
              <a:gd name="connsiteY242" fmla="*/ 5239658 h 5544458"/>
              <a:gd name="connsiteX243" fmla="*/ 174171 w 12250057"/>
              <a:gd name="connsiteY243" fmla="*/ 5268686 h 5544458"/>
              <a:gd name="connsiteX244" fmla="*/ 130628 w 12250057"/>
              <a:gd name="connsiteY244" fmla="*/ 5283200 h 5544458"/>
              <a:gd name="connsiteX245" fmla="*/ 43543 w 12250057"/>
              <a:gd name="connsiteY245" fmla="*/ 5312229 h 5544458"/>
              <a:gd name="connsiteX246" fmla="*/ 0 w 12250057"/>
              <a:gd name="connsiteY246" fmla="*/ 5312229 h 5544458"/>
              <a:gd name="connsiteX247" fmla="*/ 0 w 12250057"/>
              <a:gd name="connsiteY247" fmla="*/ 217715 h 5544458"/>
              <a:gd name="connsiteX248" fmla="*/ 116114 w 12250057"/>
              <a:gd name="connsiteY248" fmla="*/ 261258 h 5544458"/>
              <a:gd name="connsiteX249" fmla="*/ 72571 w 12250057"/>
              <a:gd name="connsiteY249" fmla="*/ 217715 h 554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250057" h="5544458">
                <a:moveTo>
                  <a:pt x="72571" y="217715"/>
                </a:moveTo>
                <a:lnTo>
                  <a:pt x="72571" y="217715"/>
                </a:lnTo>
                <a:lnTo>
                  <a:pt x="188685" y="261258"/>
                </a:lnTo>
                <a:cubicBezTo>
                  <a:pt x="203063" y="266486"/>
                  <a:pt x="216929" y="275772"/>
                  <a:pt x="232228" y="275772"/>
                </a:cubicBezTo>
                <a:cubicBezTo>
                  <a:pt x="309789" y="275772"/>
                  <a:pt x="387047" y="266096"/>
                  <a:pt x="464457" y="261258"/>
                </a:cubicBezTo>
                <a:cubicBezTo>
                  <a:pt x="478971" y="266096"/>
                  <a:pt x="494316" y="268930"/>
                  <a:pt x="508000" y="275772"/>
                </a:cubicBezTo>
                <a:cubicBezTo>
                  <a:pt x="620556" y="332049"/>
                  <a:pt x="485631" y="282828"/>
                  <a:pt x="595085" y="319315"/>
                </a:cubicBezTo>
                <a:cubicBezTo>
                  <a:pt x="628530" y="313741"/>
                  <a:pt x="689984" y="308150"/>
                  <a:pt x="725714" y="290286"/>
                </a:cubicBezTo>
                <a:cubicBezTo>
                  <a:pt x="741316" y="282485"/>
                  <a:pt x="754743" y="270934"/>
                  <a:pt x="769257" y="261258"/>
                </a:cubicBezTo>
                <a:cubicBezTo>
                  <a:pt x="783771" y="266096"/>
                  <a:pt x="799116" y="268930"/>
                  <a:pt x="812800" y="275772"/>
                </a:cubicBezTo>
                <a:cubicBezTo>
                  <a:pt x="828402" y="283573"/>
                  <a:pt x="839136" y="301932"/>
                  <a:pt x="856343" y="304800"/>
                </a:cubicBezTo>
                <a:cubicBezTo>
                  <a:pt x="871434" y="307315"/>
                  <a:pt x="885371" y="295124"/>
                  <a:pt x="899885" y="290286"/>
                </a:cubicBezTo>
                <a:cubicBezTo>
                  <a:pt x="909561" y="275772"/>
                  <a:pt x="912486" y="252610"/>
                  <a:pt x="928914" y="246743"/>
                </a:cubicBezTo>
                <a:cubicBezTo>
                  <a:pt x="984343" y="226947"/>
                  <a:pt x="1045370" y="229258"/>
                  <a:pt x="1103085" y="217715"/>
                </a:cubicBezTo>
                <a:cubicBezTo>
                  <a:pt x="1118087" y="214715"/>
                  <a:pt x="1132944" y="210042"/>
                  <a:pt x="1146628" y="203200"/>
                </a:cubicBezTo>
                <a:cubicBezTo>
                  <a:pt x="1162230" y="195399"/>
                  <a:pt x="1173174" y="178094"/>
                  <a:pt x="1190171" y="174172"/>
                </a:cubicBezTo>
                <a:cubicBezTo>
                  <a:pt x="1237548" y="163239"/>
                  <a:pt x="1286933" y="164496"/>
                  <a:pt x="1335314" y="159658"/>
                </a:cubicBezTo>
                <a:cubicBezTo>
                  <a:pt x="1349828" y="149982"/>
                  <a:pt x="1361457" y="131872"/>
                  <a:pt x="1378857" y="130629"/>
                </a:cubicBezTo>
                <a:cubicBezTo>
                  <a:pt x="1721592" y="106147"/>
                  <a:pt x="1425746" y="173334"/>
                  <a:pt x="1596571" y="130629"/>
                </a:cubicBezTo>
                <a:cubicBezTo>
                  <a:pt x="1635912" y="138497"/>
                  <a:pt x="1684209" y="138577"/>
                  <a:pt x="1712685" y="174172"/>
                </a:cubicBezTo>
                <a:cubicBezTo>
                  <a:pt x="1768981" y="244543"/>
                  <a:pt x="1675743" y="200563"/>
                  <a:pt x="1770743" y="232229"/>
                </a:cubicBezTo>
                <a:cubicBezTo>
                  <a:pt x="1785257" y="241905"/>
                  <a:pt x="1796913" y="259679"/>
                  <a:pt x="1814285" y="261258"/>
                </a:cubicBezTo>
                <a:cubicBezTo>
                  <a:pt x="1901596" y="269195"/>
                  <a:pt x="1923398" y="250244"/>
                  <a:pt x="1988457" y="217715"/>
                </a:cubicBezTo>
                <a:cubicBezTo>
                  <a:pt x="2159877" y="236761"/>
                  <a:pt x="2127661" y="240953"/>
                  <a:pt x="2336800" y="217715"/>
                </a:cubicBezTo>
                <a:cubicBezTo>
                  <a:pt x="2352006" y="216025"/>
                  <a:pt x="2365829" y="208038"/>
                  <a:pt x="2380343" y="203200"/>
                </a:cubicBezTo>
                <a:cubicBezTo>
                  <a:pt x="2394857" y="208038"/>
                  <a:pt x="2408586" y="217715"/>
                  <a:pt x="2423885" y="217715"/>
                </a:cubicBezTo>
                <a:cubicBezTo>
                  <a:pt x="2460365" y="217715"/>
                  <a:pt x="2481620" y="188847"/>
                  <a:pt x="2510971" y="174172"/>
                </a:cubicBezTo>
                <a:cubicBezTo>
                  <a:pt x="2524655" y="167330"/>
                  <a:pt x="2540000" y="164496"/>
                  <a:pt x="2554514" y="159658"/>
                </a:cubicBezTo>
                <a:cubicBezTo>
                  <a:pt x="2564190" y="145144"/>
                  <a:pt x="2567347" y="122594"/>
                  <a:pt x="2583543" y="116115"/>
                </a:cubicBezTo>
                <a:cubicBezTo>
                  <a:pt x="2629077" y="97901"/>
                  <a:pt x="2634770" y="153682"/>
                  <a:pt x="2641600" y="174172"/>
                </a:cubicBezTo>
                <a:cubicBezTo>
                  <a:pt x="2656114" y="169334"/>
                  <a:pt x="2673196" y="169215"/>
                  <a:pt x="2685143" y="159658"/>
                </a:cubicBezTo>
                <a:cubicBezTo>
                  <a:pt x="2698764" y="148761"/>
                  <a:pt x="2697975" y="122594"/>
                  <a:pt x="2714171" y="116115"/>
                </a:cubicBezTo>
                <a:cubicBezTo>
                  <a:pt x="2728376" y="110433"/>
                  <a:pt x="2743200" y="125791"/>
                  <a:pt x="2757714" y="130629"/>
                </a:cubicBezTo>
                <a:cubicBezTo>
                  <a:pt x="2804217" y="270141"/>
                  <a:pt x="2748383" y="147712"/>
                  <a:pt x="3062514" y="188686"/>
                </a:cubicBezTo>
                <a:cubicBezTo>
                  <a:pt x="3079812" y="190942"/>
                  <a:pt x="3090455" y="209914"/>
                  <a:pt x="3106057" y="217715"/>
                </a:cubicBezTo>
                <a:cubicBezTo>
                  <a:pt x="3119741" y="224557"/>
                  <a:pt x="3135086" y="227391"/>
                  <a:pt x="3149600" y="232229"/>
                </a:cubicBezTo>
                <a:cubicBezTo>
                  <a:pt x="3274381" y="315417"/>
                  <a:pt x="3116510" y="215685"/>
                  <a:pt x="3236685" y="275772"/>
                </a:cubicBezTo>
                <a:cubicBezTo>
                  <a:pt x="3252287" y="283573"/>
                  <a:pt x="3264626" y="296999"/>
                  <a:pt x="3280228" y="304800"/>
                </a:cubicBezTo>
                <a:cubicBezTo>
                  <a:pt x="3293912" y="311642"/>
                  <a:pt x="3310087" y="312473"/>
                  <a:pt x="3323771" y="319315"/>
                </a:cubicBezTo>
                <a:cubicBezTo>
                  <a:pt x="3339373" y="327116"/>
                  <a:pt x="3350606" y="343331"/>
                  <a:pt x="3367314" y="348343"/>
                </a:cubicBezTo>
                <a:cubicBezTo>
                  <a:pt x="3400082" y="358173"/>
                  <a:pt x="3435047" y="358020"/>
                  <a:pt x="3468914" y="362858"/>
                </a:cubicBezTo>
                <a:cubicBezTo>
                  <a:pt x="3565676" y="358020"/>
                  <a:pt x="3662602" y="355774"/>
                  <a:pt x="3759200" y="348343"/>
                </a:cubicBezTo>
                <a:cubicBezTo>
                  <a:pt x="3788542" y="346086"/>
                  <a:pt x="3818097" y="342285"/>
                  <a:pt x="3846285" y="333829"/>
                </a:cubicBezTo>
                <a:cubicBezTo>
                  <a:pt x="4086648" y="261720"/>
                  <a:pt x="3700429" y="345582"/>
                  <a:pt x="3976914" y="290286"/>
                </a:cubicBezTo>
                <a:cubicBezTo>
                  <a:pt x="3996266" y="280610"/>
                  <a:pt x="4015084" y="269781"/>
                  <a:pt x="4034971" y="261258"/>
                </a:cubicBezTo>
                <a:cubicBezTo>
                  <a:pt x="4049033" y="255231"/>
                  <a:pt x="4064830" y="253585"/>
                  <a:pt x="4078514" y="246743"/>
                </a:cubicBezTo>
                <a:cubicBezTo>
                  <a:pt x="4094116" y="238942"/>
                  <a:pt x="4106455" y="225516"/>
                  <a:pt x="4122057" y="217715"/>
                </a:cubicBezTo>
                <a:cubicBezTo>
                  <a:pt x="4135741" y="210873"/>
                  <a:pt x="4151916" y="210042"/>
                  <a:pt x="4165600" y="203200"/>
                </a:cubicBezTo>
                <a:cubicBezTo>
                  <a:pt x="4278140" y="146930"/>
                  <a:pt x="4143245" y="196138"/>
                  <a:pt x="4252685" y="159658"/>
                </a:cubicBezTo>
                <a:cubicBezTo>
                  <a:pt x="4269807" y="148243"/>
                  <a:pt x="4314016" y="113253"/>
                  <a:pt x="4339771" y="116115"/>
                </a:cubicBezTo>
                <a:cubicBezTo>
                  <a:pt x="4375357" y="120069"/>
                  <a:pt x="4463343" y="162143"/>
                  <a:pt x="4499428" y="174172"/>
                </a:cubicBezTo>
                <a:cubicBezTo>
                  <a:pt x="4518352" y="180480"/>
                  <a:pt x="4538378" y="182954"/>
                  <a:pt x="4557485" y="188686"/>
                </a:cubicBezTo>
                <a:cubicBezTo>
                  <a:pt x="4586793" y="197479"/>
                  <a:pt x="4615542" y="208039"/>
                  <a:pt x="4644571" y="217715"/>
                </a:cubicBezTo>
                <a:cubicBezTo>
                  <a:pt x="4673600" y="212877"/>
                  <a:pt x="4703738" y="212506"/>
                  <a:pt x="4731657" y="203200"/>
                </a:cubicBezTo>
                <a:cubicBezTo>
                  <a:pt x="4748206" y="197684"/>
                  <a:pt x="4757828" y="175751"/>
                  <a:pt x="4775200" y="174172"/>
                </a:cubicBezTo>
                <a:cubicBezTo>
                  <a:pt x="4834550" y="168777"/>
                  <a:pt x="4968765" y="209318"/>
                  <a:pt x="5021943" y="217715"/>
                </a:cubicBezTo>
                <a:cubicBezTo>
                  <a:pt x="5069970" y="225298"/>
                  <a:pt x="5118704" y="227391"/>
                  <a:pt x="5167085" y="232229"/>
                </a:cubicBezTo>
                <a:cubicBezTo>
                  <a:pt x="5181599" y="241905"/>
                  <a:pt x="5195026" y="253457"/>
                  <a:pt x="5210628" y="261258"/>
                </a:cubicBezTo>
                <a:cubicBezTo>
                  <a:pt x="5330820" y="321354"/>
                  <a:pt x="5172917" y="221604"/>
                  <a:pt x="5297714" y="304800"/>
                </a:cubicBezTo>
                <a:cubicBezTo>
                  <a:pt x="5364657" y="405213"/>
                  <a:pt x="5298782" y="333829"/>
                  <a:pt x="5515428" y="333829"/>
                </a:cubicBezTo>
                <a:cubicBezTo>
                  <a:pt x="5568866" y="333829"/>
                  <a:pt x="5621679" y="346469"/>
                  <a:pt x="5675085" y="348343"/>
                </a:cubicBezTo>
                <a:cubicBezTo>
                  <a:pt x="5897553" y="356149"/>
                  <a:pt x="6120190" y="358020"/>
                  <a:pt x="6342743" y="362858"/>
                </a:cubicBezTo>
                <a:cubicBezTo>
                  <a:pt x="6526590" y="358020"/>
                  <a:pt x="6710592" y="357304"/>
                  <a:pt x="6894285" y="348343"/>
                </a:cubicBezTo>
                <a:cubicBezTo>
                  <a:pt x="6919894" y="347094"/>
                  <a:pt x="6978534" y="312236"/>
                  <a:pt x="6995885" y="304800"/>
                </a:cubicBezTo>
                <a:cubicBezTo>
                  <a:pt x="7009947" y="298773"/>
                  <a:pt x="7025744" y="297128"/>
                  <a:pt x="7039428" y="290286"/>
                </a:cubicBezTo>
                <a:cubicBezTo>
                  <a:pt x="7055030" y="282485"/>
                  <a:pt x="7067369" y="269059"/>
                  <a:pt x="7082971" y="261258"/>
                </a:cubicBezTo>
                <a:cubicBezTo>
                  <a:pt x="7096655" y="254416"/>
                  <a:pt x="7112830" y="253585"/>
                  <a:pt x="7126514" y="246743"/>
                </a:cubicBezTo>
                <a:cubicBezTo>
                  <a:pt x="7142116" y="238942"/>
                  <a:pt x="7154455" y="225516"/>
                  <a:pt x="7170057" y="217715"/>
                </a:cubicBezTo>
                <a:cubicBezTo>
                  <a:pt x="7183741" y="210873"/>
                  <a:pt x="7199916" y="210042"/>
                  <a:pt x="7213600" y="203200"/>
                </a:cubicBezTo>
                <a:cubicBezTo>
                  <a:pt x="7326140" y="146930"/>
                  <a:pt x="7191245" y="196138"/>
                  <a:pt x="7300685" y="159658"/>
                </a:cubicBezTo>
                <a:cubicBezTo>
                  <a:pt x="7315199" y="149982"/>
                  <a:pt x="7335756" y="145878"/>
                  <a:pt x="7344228" y="130629"/>
                </a:cubicBezTo>
                <a:cubicBezTo>
                  <a:pt x="7361333" y="99840"/>
                  <a:pt x="7343629" y="48076"/>
                  <a:pt x="7373257" y="29029"/>
                </a:cubicBezTo>
                <a:cubicBezTo>
                  <a:pt x="7422767" y="-2799"/>
                  <a:pt x="7489371" y="9676"/>
                  <a:pt x="7547428" y="0"/>
                </a:cubicBezTo>
                <a:cubicBezTo>
                  <a:pt x="7566780" y="4838"/>
                  <a:pt x="7587150" y="6657"/>
                  <a:pt x="7605485" y="14515"/>
                </a:cubicBezTo>
                <a:cubicBezTo>
                  <a:pt x="7621518" y="21387"/>
                  <a:pt x="7633426" y="35742"/>
                  <a:pt x="7649028" y="43543"/>
                </a:cubicBezTo>
                <a:cubicBezTo>
                  <a:pt x="7662712" y="50385"/>
                  <a:pt x="7678057" y="53220"/>
                  <a:pt x="7692571" y="58058"/>
                </a:cubicBezTo>
                <a:cubicBezTo>
                  <a:pt x="7797723" y="37027"/>
                  <a:pt x="7798526" y="29900"/>
                  <a:pt x="7939314" y="58058"/>
                </a:cubicBezTo>
                <a:cubicBezTo>
                  <a:pt x="7956419" y="61479"/>
                  <a:pt x="7968343" y="77410"/>
                  <a:pt x="7982857" y="87086"/>
                </a:cubicBezTo>
                <a:cubicBezTo>
                  <a:pt x="7987695" y="101600"/>
                  <a:pt x="7986553" y="119811"/>
                  <a:pt x="7997371" y="130629"/>
                </a:cubicBezTo>
                <a:cubicBezTo>
                  <a:pt x="8008189" y="141447"/>
                  <a:pt x="8027230" y="138301"/>
                  <a:pt x="8040914" y="145143"/>
                </a:cubicBezTo>
                <a:cubicBezTo>
                  <a:pt x="8153460" y="201416"/>
                  <a:pt x="8018554" y="152205"/>
                  <a:pt x="8128000" y="188686"/>
                </a:cubicBezTo>
                <a:cubicBezTo>
                  <a:pt x="8310598" y="310420"/>
                  <a:pt x="8063752" y="158022"/>
                  <a:pt x="8636000" y="203200"/>
                </a:cubicBezTo>
                <a:cubicBezTo>
                  <a:pt x="8670780" y="205946"/>
                  <a:pt x="8723085" y="261258"/>
                  <a:pt x="8723085" y="261258"/>
                </a:cubicBezTo>
                <a:cubicBezTo>
                  <a:pt x="8752115" y="251581"/>
                  <a:pt x="8781141" y="232228"/>
                  <a:pt x="8810171" y="261258"/>
                </a:cubicBezTo>
                <a:cubicBezTo>
                  <a:pt x="8820989" y="272076"/>
                  <a:pt x="8811955" y="296314"/>
                  <a:pt x="8824685" y="304800"/>
                </a:cubicBezTo>
                <a:cubicBezTo>
                  <a:pt x="8845212" y="318484"/>
                  <a:pt x="8873066" y="314477"/>
                  <a:pt x="8897257" y="319315"/>
                </a:cubicBezTo>
                <a:cubicBezTo>
                  <a:pt x="8911771" y="328991"/>
                  <a:pt x="8923390" y="347255"/>
                  <a:pt x="8940800" y="348343"/>
                </a:cubicBezTo>
                <a:cubicBezTo>
                  <a:pt x="9107475" y="358760"/>
                  <a:pt x="9087895" y="361556"/>
                  <a:pt x="9173028" y="304800"/>
                </a:cubicBezTo>
                <a:cubicBezTo>
                  <a:pt x="9197219" y="309638"/>
                  <a:pt x="9220930" y="319315"/>
                  <a:pt x="9245600" y="319315"/>
                </a:cubicBezTo>
                <a:cubicBezTo>
                  <a:pt x="9263821" y="319315"/>
                  <a:pt x="9326669" y="297129"/>
                  <a:pt x="9347200" y="290286"/>
                </a:cubicBezTo>
                <a:cubicBezTo>
                  <a:pt x="9361714" y="299962"/>
                  <a:pt x="9373536" y="316447"/>
                  <a:pt x="9390743" y="319315"/>
                </a:cubicBezTo>
                <a:cubicBezTo>
                  <a:pt x="9432805" y="326325"/>
                  <a:pt x="9446354" y="286697"/>
                  <a:pt x="9463314" y="261258"/>
                </a:cubicBezTo>
                <a:cubicBezTo>
                  <a:pt x="9482666" y="266096"/>
                  <a:pt x="9503036" y="267914"/>
                  <a:pt x="9521371" y="275772"/>
                </a:cubicBezTo>
                <a:cubicBezTo>
                  <a:pt x="9537405" y="282643"/>
                  <a:pt x="9549312" y="296999"/>
                  <a:pt x="9564914" y="304800"/>
                </a:cubicBezTo>
                <a:cubicBezTo>
                  <a:pt x="9578598" y="311642"/>
                  <a:pt x="9594773" y="312473"/>
                  <a:pt x="9608457" y="319315"/>
                </a:cubicBezTo>
                <a:cubicBezTo>
                  <a:pt x="9721003" y="375588"/>
                  <a:pt x="9586096" y="326374"/>
                  <a:pt x="9695543" y="362858"/>
                </a:cubicBezTo>
                <a:cubicBezTo>
                  <a:pt x="9710057" y="358020"/>
                  <a:pt x="9727138" y="357900"/>
                  <a:pt x="9739085" y="348343"/>
                </a:cubicBezTo>
                <a:cubicBezTo>
                  <a:pt x="9795216" y="303437"/>
                  <a:pt x="9737286" y="273972"/>
                  <a:pt x="9811657" y="348343"/>
                </a:cubicBezTo>
                <a:cubicBezTo>
                  <a:pt x="9817767" y="366674"/>
                  <a:pt x="9833556" y="426771"/>
                  <a:pt x="9855200" y="435429"/>
                </a:cubicBezTo>
                <a:cubicBezTo>
                  <a:pt x="9869405" y="441111"/>
                  <a:pt x="9884229" y="425753"/>
                  <a:pt x="9898743" y="420915"/>
                </a:cubicBezTo>
                <a:cubicBezTo>
                  <a:pt x="9913257" y="411239"/>
                  <a:pt x="9925079" y="394754"/>
                  <a:pt x="9942285" y="391886"/>
                </a:cubicBezTo>
                <a:cubicBezTo>
                  <a:pt x="10003756" y="381640"/>
                  <a:pt x="9977576" y="421484"/>
                  <a:pt x="10000343" y="449943"/>
                </a:cubicBezTo>
                <a:cubicBezTo>
                  <a:pt x="10011240" y="463564"/>
                  <a:pt x="10029371" y="469296"/>
                  <a:pt x="10043885" y="478972"/>
                </a:cubicBezTo>
                <a:cubicBezTo>
                  <a:pt x="10116457" y="474134"/>
                  <a:pt x="10189857" y="476415"/>
                  <a:pt x="10261600" y="464458"/>
                </a:cubicBezTo>
                <a:cubicBezTo>
                  <a:pt x="10326109" y="453707"/>
                  <a:pt x="10289015" y="421990"/>
                  <a:pt x="10334171" y="391886"/>
                </a:cubicBezTo>
                <a:cubicBezTo>
                  <a:pt x="10350769" y="380821"/>
                  <a:pt x="10372876" y="382210"/>
                  <a:pt x="10392228" y="377372"/>
                </a:cubicBezTo>
                <a:cubicBezTo>
                  <a:pt x="10482760" y="317017"/>
                  <a:pt x="10389175" y="362858"/>
                  <a:pt x="10479314" y="362858"/>
                </a:cubicBezTo>
                <a:cubicBezTo>
                  <a:pt x="10514339" y="362858"/>
                  <a:pt x="10561071" y="345281"/>
                  <a:pt x="10595428" y="333829"/>
                </a:cubicBezTo>
                <a:cubicBezTo>
                  <a:pt x="10600266" y="353181"/>
                  <a:pt x="10597482" y="376309"/>
                  <a:pt x="10609943" y="391886"/>
                </a:cubicBezTo>
                <a:cubicBezTo>
                  <a:pt x="10641295" y="431075"/>
                  <a:pt x="10673524" y="393041"/>
                  <a:pt x="10697028" y="377372"/>
                </a:cubicBezTo>
                <a:cubicBezTo>
                  <a:pt x="10774331" y="403139"/>
                  <a:pt x="10715014" y="399332"/>
                  <a:pt x="10769600" y="333829"/>
                </a:cubicBezTo>
                <a:cubicBezTo>
                  <a:pt x="10780767" y="320428"/>
                  <a:pt x="10798629" y="314476"/>
                  <a:pt x="10813143" y="304800"/>
                </a:cubicBezTo>
                <a:cubicBezTo>
                  <a:pt x="10817981" y="324153"/>
                  <a:pt x="10811698" y="350889"/>
                  <a:pt x="10827657" y="362858"/>
                </a:cubicBezTo>
                <a:cubicBezTo>
                  <a:pt x="10839897" y="372038"/>
                  <a:pt x="10855900" y="348343"/>
                  <a:pt x="10871200" y="348343"/>
                </a:cubicBezTo>
                <a:cubicBezTo>
                  <a:pt x="10900629" y="348343"/>
                  <a:pt x="10929257" y="358020"/>
                  <a:pt x="10958285" y="362858"/>
                </a:cubicBezTo>
                <a:cubicBezTo>
                  <a:pt x="10982476" y="358020"/>
                  <a:pt x="11006924" y="354326"/>
                  <a:pt x="11030857" y="348343"/>
                </a:cubicBezTo>
                <a:cubicBezTo>
                  <a:pt x="11045700" y="344632"/>
                  <a:pt x="11059177" y="335351"/>
                  <a:pt x="11074400" y="333829"/>
                </a:cubicBezTo>
                <a:cubicBezTo>
                  <a:pt x="11204736" y="320795"/>
                  <a:pt x="11335657" y="314476"/>
                  <a:pt x="11466285" y="304800"/>
                </a:cubicBezTo>
                <a:cubicBezTo>
                  <a:pt x="11561286" y="273134"/>
                  <a:pt x="11468045" y="317115"/>
                  <a:pt x="11524343" y="246743"/>
                </a:cubicBezTo>
                <a:cubicBezTo>
                  <a:pt x="11535240" y="233122"/>
                  <a:pt x="11553371" y="227391"/>
                  <a:pt x="11567885" y="217715"/>
                </a:cubicBezTo>
                <a:cubicBezTo>
                  <a:pt x="11592076" y="222553"/>
                  <a:pt x="11617358" y="223567"/>
                  <a:pt x="11640457" y="232229"/>
                </a:cubicBezTo>
                <a:cubicBezTo>
                  <a:pt x="11656790" y="238354"/>
                  <a:pt x="11668398" y="253457"/>
                  <a:pt x="11684000" y="261258"/>
                </a:cubicBezTo>
                <a:cubicBezTo>
                  <a:pt x="11697684" y="268100"/>
                  <a:pt x="11713029" y="270934"/>
                  <a:pt x="11727543" y="275772"/>
                </a:cubicBezTo>
                <a:cubicBezTo>
                  <a:pt x="11748076" y="268928"/>
                  <a:pt x="11810920" y="246743"/>
                  <a:pt x="11829143" y="246743"/>
                </a:cubicBezTo>
                <a:cubicBezTo>
                  <a:pt x="11858572" y="246743"/>
                  <a:pt x="11887200" y="256420"/>
                  <a:pt x="11916228" y="261258"/>
                </a:cubicBezTo>
                <a:cubicBezTo>
                  <a:pt x="11930742" y="256420"/>
                  <a:pt x="11947824" y="256301"/>
                  <a:pt x="11959771" y="246743"/>
                </a:cubicBezTo>
                <a:cubicBezTo>
                  <a:pt x="11973393" y="235846"/>
                  <a:pt x="11972603" y="209678"/>
                  <a:pt x="11988800" y="203200"/>
                </a:cubicBezTo>
                <a:cubicBezTo>
                  <a:pt x="12003005" y="197518"/>
                  <a:pt x="12017829" y="212877"/>
                  <a:pt x="12032343" y="217715"/>
                </a:cubicBezTo>
                <a:cubicBezTo>
                  <a:pt x="12063018" y="125687"/>
                  <a:pt x="12026233" y="197855"/>
                  <a:pt x="12075885" y="217715"/>
                </a:cubicBezTo>
                <a:cubicBezTo>
                  <a:pt x="12090090" y="223397"/>
                  <a:pt x="12104914" y="208038"/>
                  <a:pt x="12119428" y="203200"/>
                </a:cubicBezTo>
                <a:cubicBezTo>
                  <a:pt x="12147253" y="119731"/>
                  <a:pt x="12112328" y="177827"/>
                  <a:pt x="12177485" y="188686"/>
                </a:cubicBezTo>
                <a:cubicBezTo>
                  <a:pt x="12192576" y="191201"/>
                  <a:pt x="12206026" y="177172"/>
                  <a:pt x="12221028" y="174172"/>
                </a:cubicBezTo>
                <a:cubicBezTo>
                  <a:pt x="12230516" y="172274"/>
                  <a:pt x="12240381" y="174172"/>
                  <a:pt x="12250057" y="174172"/>
                </a:cubicBezTo>
                <a:lnTo>
                  <a:pt x="12250057" y="5268686"/>
                </a:lnTo>
                <a:lnTo>
                  <a:pt x="12148457" y="5196115"/>
                </a:lnTo>
                <a:cubicBezTo>
                  <a:pt x="12095238" y="5205791"/>
                  <a:pt x="12041691" y="5213809"/>
                  <a:pt x="11988800" y="5225143"/>
                </a:cubicBezTo>
                <a:cubicBezTo>
                  <a:pt x="11973840" y="5228349"/>
                  <a:pt x="11960557" y="5239658"/>
                  <a:pt x="11945257" y="5239658"/>
                </a:cubicBezTo>
                <a:cubicBezTo>
                  <a:pt x="11911046" y="5239658"/>
                  <a:pt x="11877524" y="5229981"/>
                  <a:pt x="11843657" y="5225143"/>
                </a:cubicBezTo>
                <a:cubicBezTo>
                  <a:pt x="11819466" y="5229981"/>
                  <a:pt x="11791612" y="5225974"/>
                  <a:pt x="11771085" y="5239658"/>
                </a:cubicBezTo>
                <a:cubicBezTo>
                  <a:pt x="11706577" y="5282663"/>
                  <a:pt x="11816241" y="5303090"/>
                  <a:pt x="11713028" y="5268686"/>
                </a:cubicBezTo>
                <a:cubicBezTo>
                  <a:pt x="11504884" y="5338066"/>
                  <a:pt x="11851018" y="5218447"/>
                  <a:pt x="11625943" y="5312229"/>
                </a:cubicBezTo>
                <a:cubicBezTo>
                  <a:pt x="11625919" y="5312239"/>
                  <a:pt x="11490484" y="5357382"/>
                  <a:pt x="11451771" y="5370286"/>
                </a:cubicBezTo>
                <a:cubicBezTo>
                  <a:pt x="11422742" y="5379962"/>
                  <a:pt x="11395206" y="5397135"/>
                  <a:pt x="11364685" y="5399315"/>
                </a:cubicBezTo>
                <a:lnTo>
                  <a:pt x="11161485" y="5413829"/>
                </a:lnTo>
                <a:cubicBezTo>
                  <a:pt x="11146971" y="5423505"/>
                  <a:pt x="11128840" y="5429237"/>
                  <a:pt x="11117943" y="5442858"/>
                </a:cubicBezTo>
                <a:cubicBezTo>
                  <a:pt x="11077202" y="5493784"/>
                  <a:pt x="11139330" y="5488693"/>
                  <a:pt x="11059885" y="5500915"/>
                </a:cubicBezTo>
                <a:cubicBezTo>
                  <a:pt x="10948971" y="5517979"/>
                  <a:pt x="10726057" y="5544458"/>
                  <a:pt x="10726057" y="5544458"/>
                </a:cubicBezTo>
                <a:cubicBezTo>
                  <a:pt x="10561562" y="5539620"/>
                  <a:pt x="10396932" y="5538161"/>
                  <a:pt x="10232571" y="5529943"/>
                </a:cubicBezTo>
                <a:cubicBezTo>
                  <a:pt x="10203179" y="5528473"/>
                  <a:pt x="10173877" y="5523172"/>
                  <a:pt x="10145485" y="5515429"/>
                </a:cubicBezTo>
                <a:cubicBezTo>
                  <a:pt x="10120349" y="5508574"/>
                  <a:pt x="10097309" y="5495548"/>
                  <a:pt x="10072914" y="5486400"/>
                </a:cubicBezTo>
                <a:cubicBezTo>
                  <a:pt x="10058589" y="5481028"/>
                  <a:pt x="10043055" y="5478728"/>
                  <a:pt x="10029371" y="5471886"/>
                </a:cubicBezTo>
                <a:cubicBezTo>
                  <a:pt x="10013769" y="5464085"/>
                  <a:pt x="10001430" y="5450659"/>
                  <a:pt x="9985828" y="5442858"/>
                </a:cubicBezTo>
                <a:cubicBezTo>
                  <a:pt x="9865651" y="5382769"/>
                  <a:pt x="10023522" y="5482501"/>
                  <a:pt x="9898743" y="5399315"/>
                </a:cubicBezTo>
                <a:cubicBezTo>
                  <a:pt x="9893905" y="5413829"/>
                  <a:pt x="9898939" y="5438655"/>
                  <a:pt x="9884228" y="5442858"/>
                </a:cubicBezTo>
                <a:cubicBezTo>
                  <a:pt x="9778744" y="5472996"/>
                  <a:pt x="9822336" y="5416499"/>
                  <a:pt x="9753600" y="5399315"/>
                </a:cubicBezTo>
                <a:cubicBezTo>
                  <a:pt x="9711097" y="5388689"/>
                  <a:pt x="9666514" y="5389638"/>
                  <a:pt x="9622971" y="5384800"/>
                </a:cubicBezTo>
                <a:cubicBezTo>
                  <a:pt x="9613295" y="5370286"/>
                  <a:pt x="9601744" y="5356860"/>
                  <a:pt x="9593943" y="5341258"/>
                </a:cubicBezTo>
                <a:cubicBezTo>
                  <a:pt x="9587101" y="5327574"/>
                  <a:pt x="9588986" y="5309662"/>
                  <a:pt x="9579428" y="5297715"/>
                </a:cubicBezTo>
                <a:cubicBezTo>
                  <a:pt x="9568531" y="5284093"/>
                  <a:pt x="9550399" y="5278362"/>
                  <a:pt x="9535885" y="5268686"/>
                </a:cubicBezTo>
                <a:cubicBezTo>
                  <a:pt x="9452686" y="5143884"/>
                  <a:pt x="9552442" y="5301796"/>
                  <a:pt x="9492343" y="5181600"/>
                </a:cubicBezTo>
                <a:cubicBezTo>
                  <a:pt x="9484542" y="5165998"/>
                  <a:pt x="9472990" y="5152572"/>
                  <a:pt x="9463314" y="5138058"/>
                </a:cubicBezTo>
                <a:cubicBezTo>
                  <a:pt x="9443962" y="5133220"/>
                  <a:pt x="9407676" y="5142896"/>
                  <a:pt x="9376228" y="5152572"/>
                </a:cubicBezTo>
                <a:cubicBezTo>
                  <a:pt x="9344780" y="5162248"/>
                  <a:pt x="9324592" y="5179460"/>
                  <a:pt x="9274628" y="5196115"/>
                </a:cubicBezTo>
                <a:cubicBezTo>
                  <a:pt x="9249911" y="5204354"/>
                  <a:pt x="9226452" y="5215995"/>
                  <a:pt x="9202057" y="5225143"/>
                </a:cubicBezTo>
                <a:cubicBezTo>
                  <a:pt x="9187732" y="5230515"/>
                  <a:pt x="9172198" y="5232816"/>
                  <a:pt x="9158514" y="5239658"/>
                </a:cubicBezTo>
                <a:cubicBezTo>
                  <a:pt x="9142912" y="5247459"/>
                  <a:pt x="9129485" y="5259010"/>
                  <a:pt x="9114971" y="5268686"/>
                </a:cubicBezTo>
                <a:cubicBezTo>
                  <a:pt x="9105410" y="5297371"/>
                  <a:pt x="9097007" y="5335309"/>
                  <a:pt x="9071428" y="5355772"/>
                </a:cubicBezTo>
                <a:cubicBezTo>
                  <a:pt x="9059481" y="5365329"/>
                  <a:pt x="9042399" y="5365448"/>
                  <a:pt x="9027885" y="5370286"/>
                </a:cubicBezTo>
                <a:cubicBezTo>
                  <a:pt x="9013371" y="5379962"/>
                  <a:pt x="8999945" y="5391514"/>
                  <a:pt x="8984343" y="5399315"/>
                </a:cubicBezTo>
                <a:cubicBezTo>
                  <a:pt x="8904903" y="5439035"/>
                  <a:pt x="8798693" y="5404355"/>
                  <a:pt x="8723085" y="5399315"/>
                </a:cubicBezTo>
                <a:cubicBezTo>
                  <a:pt x="8699457" y="5403253"/>
                  <a:pt x="8623083" y="5429941"/>
                  <a:pt x="8592457" y="5399315"/>
                </a:cubicBezTo>
                <a:cubicBezTo>
                  <a:pt x="8581639" y="5388497"/>
                  <a:pt x="8582781" y="5370286"/>
                  <a:pt x="8577943" y="5355772"/>
                </a:cubicBezTo>
                <a:cubicBezTo>
                  <a:pt x="8563429" y="5360610"/>
                  <a:pt x="8549699" y="5370286"/>
                  <a:pt x="8534400" y="5370286"/>
                </a:cubicBezTo>
                <a:cubicBezTo>
                  <a:pt x="8519101" y="5370286"/>
                  <a:pt x="8505700" y="5359483"/>
                  <a:pt x="8490857" y="5355772"/>
                </a:cubicBezTo>
                <a:cubicBezTo>
                  <a:pt x="8466924" y="5349789"/>
                  <a:pt x="8442476" y="5346096"/>
                  <a:pt x="8418285" y="5341258"/>
                </a:cubicBezTo>
                <a:cubicBezTo>
                  <a:pt x="8413447" y="5326744"/>
                  <a:pt x="8418285" y="5302553"/>
                  <a:pt x="8403771" y="5297715"/>
                </a:cubicBezTo>
                <a:cubicBezTo>
                  <a:pt x="8386257" y="5291877"/>
                  <a:pt x="8311154" y="5318911"/>
                  <a:pt x="8287657" y="5326743"/>
                </a:cubicBezTo>
                <a:cubicBezTo>
                  <a:pt x="8203978" y="5382530"/>
                  <a:pt x="8273667" y="5356296"/>
                  <a:pt x="8229600" y="5312229"/>
                </a:cubicBezTo>
                <a:cubicBezTo>
                  <a:pt x="8218782" y="5301411"/>
                  <a:pt x="8200571" y="5302553"/>
                  <a:pt x="8186057" y="5297715"/>
                </a:cubicBezTo>
                <a:cubicBezTo>
                  <a:pt x="8171543" y="5302553"/>
                  <a:pt x="8157567" y="5309492"/>
                  <a:pt x="8142514" y="5312229"/>
                </a:cubicBezTo>
                <a:cubicBezTo>
                  <a:pt x="8104137" y="5319206"/>
                  <a:pt x="8064031" y="5316480"/>
                  <a:pt x="8026400" y="5326743"/>
                </a:cubicBezTo>
                <a:cubicBezTo>
                  <a:pt x="8009571" y="5331333"/>
                  <a:pt x="7998959" y="5349063"/>
                  <a:pt x="7982857" y="5355772"/>
                </a:cubicBezTo>
                <a:cubicBezTo>
                  <a:pt x="7877159" y="5399813"/>
                  <a:pt x="7863616" y="5397417"/>
                  <a:pt x="7765143" y="5413829"/>
                </a:cubicBezTo>
                <a:cubicBezTo>
                  <a:pt x="7687733" y="5408991"/>
                  <a:pt x="7610049" y="5407435"/>
                  <a:pt x="7532914" y="5399315"/>
                </a:cubicBezTo>
                <a:cubicBezTo>
                  <a:pt x="7486706" y="5394451"/>
                  <a:pt x="7486271" y="5375993"/>
                  <a:pt x="7445828" y="5355772"/>
                </a:cubicBezTo>
                <a:cubicBezTo>
                  <a:pt x="7432144" y="5348930"/>
                  <a:pt x="7416799" y="5346096"/>
                  <a:pt x="7402285" y="5341258"/>
                </a:cubicBezTo>
                <a:cubicBezTo>
                  <a:pt x="7387771" y="5331582"/>
                  <a:pt x="7374845" y="5318938"/>
                  <a:pt x="7358743" y="5312229"/>
                </a:cubicBezTo>
                <a:cubicBezTo>
                  <a:pt x="7316375" y="5294576"/>
                  <a:pt x="7228114" y="5268686"/>
                  <a:pt x="7228114" y="5268686"/>
                </a:cubicBezTo>
                <a:cubicBezTo>
                  <a:pt x="7189409" y="5273524"/>
                  <a:pt x="7149631" y="5272937"/>
                  <a:pt x="7112000" y="5283200"/>
                </a:cubicBezTo>
                <a:cubicBezTo>
                  <a:pt x="7019149" y="5308523"/>
                  <a:pt x="7117087" y="5328439"/>
                  <a:pt x="7024914" y="5297715"/>
                </a:cubicBezTo>
                <a:cubicBezTo>
                  <a:pt x="6921279" y="5332259"/>
                  <a:pt x="6963288" y="5309770"/>
                  <a:pt x="6894285" y="5355772"/>
                </a:cubicBezTo>
                <a:cubicBezTo>
                  <a:pt x="6865257" y="5350934"/>
                  <a:pt x="6836629" y="5341258"/>
                  <a:pt x="6807200" y="5341258"/>
                </a:cubicBezTo>
                <a:cubicBezTo>
                  <a:pt x="6590553" y="5341258"/>
                  <a:pt x="6656428" y="5412642"/>
                  <a:pt x="6589485" y="5312229"/>
                </a:cubicBezTo>
                <a:cubicBezTo>
                  <a:pt x="6584647" y="5297715"/>
                  <a:pt x="6590270" y="5268686"/>
                  <a:pt x="6574971" y="5268686"/>
                </a:cubicBezTo>
                <a:cubicBezTo>
                  <a:pt x="6557527" y="5268686"/>
                  <a:pt x="6563106" y="5309108"/>
                  <a:pt x="6545943" y="5312229"/>
                </a:cubicBezTo>
                <a:cubicBezTo>
                  <a:pt x="6502839" y="5320066"/>
                  <a:pt x="6458857" y="5302553"/>
                  <a:pt x="6415314" y="5297715"/>
                </a:cubicBezTo>
                <a:cubicBezTo>
                  <a:pt x="6400800" y="5288039"/>
                  <a:pt x="6388978" y="5265818"/>
                  <a:pt x="6371771" y="5268686"/>
                </a:cubicBezTo>
                <a:cubicBezTo>
                  <a:pt x="6351524" y="5272060"/>
                  <a:pt x="6345307" y="5300843"/>
                  <a:pt x="6328228" y="5312229"/>
                </a:cubicBezTo>
                <a:cubicBezTo>
                  <a:pt x="6315498" y="5320716"/>
                  <a:pt x="6299199" y="5321905"/>
                  <a:pt x="6284685" y="5326743"/>
                </a:cubicBezTo>
                <a:cubicBezTo>
                  <a:pt x="6275970" y="5291882"/>
                  <a:pt x="6272465" y="5250201"/>
                  <a:pt x="6241143" y="5225143"/>
                </a:cubicBezTo>
                <a:cubicBezTo>
                  <a:pt x="6229196" y="5215586"/>
                  <a:pt x="6211662" y="5216656"/>
                  <a:pt x="6197600" y="5210629"/>
                </a:cubicBezTo>
                <a:cubicBezTo>
                  <a:pt x="6177713" y="5202106"/>
                  <a:pt x="6172377" y="5160543"/>
                  <a:pt x="6139543" y="5181600"/>
                </a:cubicBezTo>
                <a:cubicBezTo>
                  <a:pt x="6057975" y="5233912"/>
                  <a:pt x="6001657" y="5179181"/>
                  <a:pt x="5965371" y="5181600"/>
                </a:cubicBezTo>
                <a:cubicBezTo>
                  <a:pt x="5954553" y="5192418"/>
                  <a:pt x="5936153" y="5190743"/>
                  <a:pt x="5921828" y="5196115"/>
                </a:cubicBezTo>
                <a:cubicBezTo>
                  <a:pt x="5897433" y="5205263"/>
                  <a:pt x="5873652" y="5215995"/>
                  <a:pt x="5849257" y="5225143"/>
                </a:cubicBezTo>
                <a:cubicBezTo>
                  <a:pt x="5834932" y="5230515"/>
                  <a:pt x="5819398" y="5232816"/>
                  <a:pt x="5805714" y="5239658"/>
                </a:cubicBezTo>
                <a:cubicBezTo>
                  <a:pt x="5790112" y="5247459"/>
                  <a:pt x="5778720" y="5263170"/>
                  <a:pt x="5762171" y="5268686"/>
                </a:cubicBezTo>
                <a:cubicBezTo>
                  <a:pt x="5734252" y="5277992"/>
                  <a:pt x="5703760" y="5276583"/>
                  <a:pt x="5675085" y="5283200"/>
                </a:cubicBezTo>
                <a:cubicBezTo>
                  <a:pt x="5433845" y="5338871"/>
                  <a:pt x="5701258" y="5290934"/>
                  <a:pt x="5486400" y="5326743"/>
                </a:cubicBezTo>
                <a:cubicBezTo>
                  <a:pt x="5462209" y="5336419"/>
                  <a:pt x="5488819" y="5329163"/>
                  <a:pt x="5413828" y="5355772"/>
                </a:cubicBezTo>
                <a:cubicBezTo>
                  <a:pt x="5338838" y="5382382"/>
                  <a:pt x="5101771" y="5457372"/>
                  <a:pt x="5036457" y="5486400"/>
                </a:cubicBezTo>
                <a:cubicBezTo>
                  <a:pt x="4971143" y="5515428"/>
                  <a:pt x="5035627" y="5523101"/>
                  <a:pt x="5021943" y="5529943"/>
                </a:cubicBezTo>
                <a:cubicBezTo>
                  <a:pt x="5008259" y="5536785"/>
                  <a:pt x="4992914" y="5520267"/>
                  <a:pt x="4978400" y="5515429"/>
                </a:cubicBezTo>
                <a:cubicBezTo>
                  <a:pt x="4853621" y="5432242"/>
                  <a:pt x="5011490" y="5531972"/>
                  <a:pt x="4891314" y="5471886"/>
                </a:cubicBezTo>
                <a:cubicBezTo>
                  <a:pt x="4791076" y="5421768"/>
                  <a:pt x="4910547" y="5458553"/>
                  <a:pt x="4789714" y="5428343"/>
                </a:cubicBezTo>
                <a:cubicBezTo>
                  <a:pt x="4699184" y="5367991"/>
                  <a:pt x="4792766" y="5413829"/>
                  <a:pt x="4702628" y="5413829"/>
                </a:cubicBezTo>
                <a:cubicBezTo>
                  <a:pt x="4673199" y="5413829"/>
                  <a:pt x="4644571" y="5404153"/>
                  <a:pt x="4615543" y="5399315"/>
                </a:cubicBezTo>
                <a:cubicBezTo>
                  <a:pt x="4601029" y="5394477"/>
                  <a:pt x="4587091" y="5387315"/>
                  <a:pt x="4572000" y="5384800"/>
                </a:cubicBezTo>
                <a:cubicBezTo>
                  <a:pt x="4499782" y="5372764"/>
                  <a:pt x="4424524" y="5376430"/>
                  <a:pt x="4354285" y="5355772"/>
                </a:cubicBezTo>
                <a:cubicBezTo>
                  <a:pt x="4337550" y="5350850"/>
                  <a:pt x="4333058" y="5327831"/>
                  <a:pt x="4325257" y="5312229"/>
                </a:cubicBezTo>
                <a:cubicBezTo>
                  <a:pt x="4318415" y="5298545"/>
                  <a:pt x="4325526" y="5272628"/>
                  <a:pt x="4310743" y="5268686"/>
                </a:cubicBezTo>
                <a:cubicBezTo>
                  <a:pt x="4245130" y="5251189"/>
                  <a:pt x="4175276" y="5259010"/>
                  <a:pt x="4107543" y="5254172"/>
                </a:cubicBezTo>
                <a:cubicBezTo>
                  <a:pt x="4064000" y="5234820"/>
                  <a:pt x="4066418" y="5164667"/>
                  <a:pt x="4049485" y="5152572"/>
                </a:cubicBezTo>
                <a:cubicBezTo>
                  <a:pt x="4034971" y="5162248"/>
                  <a:pt x="4022750" y="5176931"/>
                  <a:pt x="4005943" y="5181600"/>
                </a:cubicBezTo>
                <a:cubicBezTo>
                  <a:pt x="3841039" y="5227406"/>
                  <a:pt x="3775440" y="5226209"/>
                  <a:pt x="3614057" y="5239658"/>
                </a:cubicBezTo>
                <a:cubicBezTo>
                  <a:pt x="3585028" y="5249334"/>
                  <a:pt x="3556492" y="5260635"/>
                  <a:pt x="3526971" y="5268686"/>
                </a:cubicBezTo>
                <a:cubicBezTo>
                  <a:pt x="3503171" y="5275177"/>
                  <a:pt x="3479059" y="5282468"/>
                  <a:pt x="3454400" y="5283200"/>
                </a:cubicBezTo>
                <a:lnTo>
                  <a:pt x="2061028" y="5312229"/>
                </a:lnTo>
                <a:lnTo>
                  <a:pt x="1886857" y="5355772"/>
                </a:lnTo>
                <a:lnTo>
                  <a:pt x="1828800" y="5370286"/>
                </a:lnTo>
                <a:lnTo>
                  <a:pt x="1712685" y="5355772"/>
                </a:lnTo>
                <a:cubicBezTo>
                  <a:pt x="1676399" y="5341258"/>
                  <a:pt x="1635275" y="5290457"/>
                  <a:pt x="1611085" y="5283200"/>
                </a:cubicBezTo>
                <a:cubicBezTo>
                  <a:pt x="1586895" y="5275943"/>
                  <a:pt x="1584852" y="5310065"/>
                  <a:pt x="1567543" y="5312229"/>
                </a:cubicBezTo>
                <a:cubicBezTo>
                  <a:pt x="1514680" y="5318837"/>
                  <a:pt x="1489466" y="5294045"/>
                  <a:pt x="1451428" y="5268686"/>
                </a:cubicBezTo>
                <a:cubicBezTo>
                  <a:pt x="1446590" y="5283200"/>
                  <a:pt x="1447732" y="5301411"/>
                  <a:pt x="1436914" y="5312229"/>
                </a:cubicBezTo>
                <a:cubicBezTo>
                  <a:pt x="1404099" y="5345044"/>
                  <a:pt x="1286859" y="5313429"/>
                  <a:pt x="1277257" y="5312229"/>
                </a:cubicBezTo>
                <a:cubicBezTo>
                  <a:pt x="1234404" y="5322942"/>
                  <a:pt x="1107913" y="5355105"/>
                  <a:pt x="1088571" y="5355772"/>
                </a:cubicBezTo>
                <a:cubicBezTo>
                  <a:pt x="991746" y="5359111"/>
                  <a:pt x="895047" y="5346096"/>
                  <a:pt x="798285" y="5341258"/>
                </a:cubicBezTo>
                <a:cubicBezTo>
                  <a:pt x="673505" y="5258069"/>
                  <a:pt x="831378" y="5357804"/>
                  <a:pt x="711200" y="5297715"/>
                </a:cubicBezTo>
                <a:cubicBezTo>
                  <a:pt x="661046" y="5272638"/>
                  <a:pt x="678840" y="5263293"/>
                  <a:pt x="624114" y="5254172"/>
                </a:cubicBezTo>
                <a:cubicBezTo>
                  <a:pt x="551897" y="5242136"/>
                  <a:pt x="478971" y="5234819"/>
                  <a:pt x="406400" y="5225143"/>
                </a:cubicBezTo>
                <a:cubicBezTo>
                  <a:pt x="391886" y="5220305"/>
                  <a:pt x="378156" y="5210629"/>
                  <a:pt x="362857" y="5210629"/>
                </a:cubicBezTo>
                <a:cubicBezTo>
                  <a:pt x="330956" y="5210629"/>
                  <a:pt x="267155" y="5224689"/>
                  <a:pt x="232228" y="5239658"/>
                </a:cubicBezTo>
                <a:cubicBezTo>
                  <a:pt x="212341" y="5248181"/>
                  <a:pt x="194058" y="5260163"/>
                  <a:pt x="174171" y="5268686"/>
                </a:cubicBezTo>
                <a:cubicBezTo>
                  <a:pt x="160109" y="5274713"/>
                  <a:pt x="145142" y="5278362"/>
                  <a:pt x="130628" y="5283200"/>
                </a:cubicBezTo>
                <a:cubicBezTo>
                  <a:pt x="75009" y="5320280"/>
                  <a:pt x="104529" y="5312229"/>
                  <a:pt x="43543" y="5312229"/>
                </a:cubicBezTo>
                <a:lnTo>
                  <a:pt x="0" y="5312229"/>
                </a:lnTo>
                <a:lnTo>
                  <a:pt x="0" y="217715"/>
                </a:lnTo>
                <a:lnTo>
                  <a:pt x="116114" y="261258"/>
                </a:lnTo>
                <a:lnTo>
                  <a:pt x="72571" y="217715"/>
                </a:lnTo>
                <a:close/>
              </a:path>
            </a:pathLst>
          </a:custGeom>
          <a:pattFill prst="dotGrid">
            <a:fgClr>
              <a:srgbClr val="400943"/>
            </a:fgClr>
            <a:bgClr>
              <a:srgbClr val="4F0D63"/>
            </a:bgClr>
          </a:pattFill>
          <a:ln>
            <a:noFill/>
          </a:ln>
          <a:effectLst>
            <a:innerShdw blurRad="63500" dist="381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90CD6B0-B26D-466A-92CD-DA7D0B6034DC}"/>
              </a:ext>
            </a:extLst>
          </p:cNvPr>
          <p:cNvGrpSpPr/>
          <p:nvPr/>
        </p:nvGrpSpPr>
        <p:grpSpPr>
          <a:xfrm>
            <a:off x="470473" y="1807272"/>
            <a:ext cx="1207453" cy="2004468"/>
            <a:chOff x="9705975" y="1228725"/>
            <a:chExt cx="2409825" cy="4000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2FFB34D-DE81-48C2-A5B5-CF4A175D1299}"/>
                </a:ext>
              </a:extLst>
            </p:cNvPr>
            <p:cNvSpPr/>
            <p:nvPr/>
          </p:nvSpPr>
          <p:spPr>
            <a:xfrm>
              <a:off x="9705975" y="1228725"/>
              <a:ext cx="2409825" cy="4000500"/>
            </a:xfrm>
            <a:custGeom>
              <a:avLst/>
              <a:gdLst>
                <a:gd name="connsiteX0" fmla="*/ 1304925 w 2409825"/>
                <a:gd name="connsiteY0" fmla="*/ 0 h 4000500"/>
                <a:gd name="connsiteX1" fmla="*/ 1752600 w 2409825"/>
                <a:gd name="connsiteY1" fmla="*/ 19050 h 4000500"/>
                <a:gd name="connsiteX2" fmla="*/ 2133600 w 2409825"/>
                <a:gd name="connsiteY2" fmla="*/ 638175 h 4000500"/>
                <a:gd name="connsiteX3" fmla="*/ 2409825 w 2409825"/>
                <a:gd name="connsiteY3" fmla="*/ 1990725 h 4000500"/>
                <a:gd name="connsiteX4" fmla="*/ 2324100 w 2409825"/>
                <a:gd name="connsiteY4" fmla="*/ 2809875 h 4000500"/>
                <a:gd name="connsiteX5" fmla="*/ 2276475 w 2409825"/>
                <a:gd name="connsiteY5" fmla="*/ 3409950 h 4000500"/>
                <a:gd name="connsiteX6" fmla="*/ 2400300 w 2409825"/>
                <a:gd name="connsiteY6" fmla="*/ 3876675 h 4000500"/>
                <a:gd name="connsiteX7" fmla="*/ 2114550 w 2409825"/>
                <a:gd name="connsiteY7" fmla="*/ 4000500 h 4000500"/>
                <a:gd name="connsiteX8" fmla="*/ 438150 w 2409825"/>
                <a:gd name="connsiteY8" fmla="*/ 4000500 h 4000500"/>
                <a:gd name="connsiteX9" fmla="*/ 57150 w 2409825"/>
                <a:gd name="connsiteY9" fmla="*/ 4000500 h 4000500"/>
                <a:gd name="connsiteX10" fmla="*/ 0 w 2409825"/>
                <a:gd name="connsiteY10" fmla="*/ 3600450 h 4000500"/>
                <a:gd name="connsiteX11" fmla="*/ 152400 w 2409825"/>
                <a:gd name="connsiteY11" fmla="*/ 2724150 h 4000500"/>
                <a:gd name="connsiteX12" fmla="*/ 114300 w 2409825"/>
                <a:gd name="connsiteY12" fmla="*/ 2600325 h 4000500"/>
                <a:gd name="connsiteX13" fmla="*/ 295275 w 2409825"/>
                <a:gd name="connsiteY13" fmla="*/ 1638300 h 4000500"/>
                <a:gd name="connsiteX14" fmla="*/ 790575 w 2409825"/>
                <a:gd name="connsiteY14" fmla="*/ 1123950 h 4000500"/>
                <a:gd name="connsiteX15" fmla="*/ 923925 w 2409825"/>
                <a:gd name="connsiteY15" fmla="*/ 228600 h 4000500"/>
                <a:gd name="connsiteX16" fmla="*/ 1304925 w 2409825"/>
                <a:gd name="connsiteY16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9825" h="4000500">
                  <a:moveTo>
                    <a:pt x="1304925" y="0"/>
                  </a:moveTo>
                  <a:lnTo>
                    <a:pt x="1752600" y="19050"/>
                  </a:lnTo>
                  <a:lnTo>
                    <a:pt x="2133600" y="638175"/>
                  </a:lnTo>
                  <a:lnTo>
                    <a:pt x="2409825" y="1990725"/>
                  </a:lnTo>
                  <a:lnTo>
                    <a:pt x="2324100" y="2809875"/>
                  </a:lnTo>
                  <a:lnTo>
                    <a:pt x="2276475" y="3409950"/>
                  </a:lnTo>
                  <a:lnTo>
                    <a:pt x="2400300" y="3876675"/>
                  </a:lnTo>
                  <a:lnTo>
                    <a:pt x="2114550" y="4000500"/>
                  </a:lnTo>
                  <a:lnTo>
                    <a:pt x="438150" y="4000500"/>
                  </a:lnTo>
                  <a:lnTo>
                    <a:pt x="57150" y="4000500"/>
                  </a:lnTo>
                  <a:lnTo>
                    <a:pt x="0" y="3600450"/>
                  </a:lnTo>
                  <a:lnTo>
                    <a:pt x="152400" y="2724150"/>
                  </a:lnTo>
                  <a:lnTo>
                    <a:pt x="114300" y="2600325"/>
                  </a:lnTo>
                  <a:lnTo>
                    <a:pt x="295275" y="1638300"/>
                  </a:lnTo>
                  <a:lnTo>
                    <a:pt x="790575" y="1123950"/>
                  </a:lnTo>
                  <a:lnTo>
                    <a:pt x="923925" y="22860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BD57F4-1DFD-4B5A-A282-3B86ED1C9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6" b="54435" l="32659" r="56478">
                          <a14:foregroundMark x1="45479" y1="47509" x2="49393" y2="51519"/>
                          <a14:foregroundMark x1="49393" y1="51519" x2="52564" y2="47509"/>
                          <a14:foregroundMark x1="52564" y1="47509" x2="51619" y2="41920"/>
                          <a14:foregroundMark x1="44467" y1="49696" x2="48650" y2="53584"/>
                          <a14:foregroundMark x1="48650" y1="53584" x2="52969" y2="53220"/>
                          <a14:foregroundMark x1="52969" y1="53220" x2="52564" y2="45930"/>
                          <a14:foregroundMark x1="52564" y1="45930" x2="52227" y2="44228"/>
                          <a14:foregroundMark x1="49595" y1="27825" x2="51417" y2="32078"/>
                          <a14:foregroundMark x1="47773" y1="8748" x2="50742" y2="8384"/>
                          <a14:foregroundMark x1="50607" y1="5103" x2="46491" y2="4131"/>
                          <a14:foregroundMark x1="46491" y1="4131" x2="45816" y2="7169"/>
                          <a14:foregroundMark x1="46289" y1="5103" x2="50000" y2="2187"/>
                          <a14:foregroundMark x1="50000" y1="2187" x2="50405" y2="3281"/>
                          <a14:foregroundMark x1="45479" y1="49332" x2="49528" y2="51154"/>
                          <a14:foregroundMark x1="49528" y1="51154" x2="53171" y2="47023"/>
                          <a14:foregroundMark x1="53171" y1="47023" x2="52969" y2="43013"/>
                          <a14:foregroundMark x1="53306" y1="43013" x2="52969" y2="50547"/>
                          <a14:foregroundMark x1="43792" y1="45200" x2="42982" y2="52855"/>
                          <a14:foregroundMark x1="42982" y1="52855" x2="46491" y2="52977"/>
                          <a14:foregroundMark x1="39339" y1="52369" x2="39271" y2="54435"/>
                          <a14:backgroundMark x1="41093" y1="52977" x2="42443" y2="45443"/>
                          <a14:backgroundMark x1="42443" y1="40462" x2="42443" y2="40462"/>
                          <a14:backgroundMark x1="42308" y1="38882" x2="42308" y2="38882"/>
                          <a14:backgroundMark x1="42308" y1="38518" x2="42308" y2="38518"/>
                        </a14:backgroundRemoval>
                      </a14:imgEffect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5" r="44055" b="45360"/>
            <a:stretch/>
          </p:blipFill>
          <p:spPr>
            <a:xfrm>
              <a:off x="9765942" y="1294775"/>
              <a:ext cx="2313710" cy="3805321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25F72C-B0F5-4BC6-AD80-DA8AAE836D8C}"/>
              </a:ext>
            </a:extLst>
          </p:cNvPr>
          <p:cNvGrpSpPr/>
          <p:nvPr/>
        </p:nvGrpSpPr>
        <p:grpSpPr>
          <a:xfrm>
            <a:off x="3373220" y="1618953"/>
            <a:ext cx="1139467" cy="2192787"/>
            <a:chOff x="3130638" y="1259133"/>
            <a:chExt cx="1569452" cy="30202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EE32242-88E2-4E12-8D79-4E73E4FAD87B}"/>
                </a:ext>
              </a:extLst>
            </p:cNvPr>
            <p:cNvSpPr/>
            <p:nvPr/>
          </p:nvSpPr>
          <p:spPr>
            <a:xfrm>
              <a:off x="3159428" y="1259133"/>
              <a:ext cx="1445517" cy="3020247"/>
            </a:xfrm>
            <a:custGeom>
              <a:avLst/>
              <a:gdLst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62000 w 1924050"/>
                <a:gd name="connsiteY14" fmla="*/ 228600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04042 w 1924050"/>
                <a:gd name="connsiteY14" fmla="*/ 93366 h 3981450"/>
                <a:gd name="connsiteX15" fmla="*/ 1257300 w 1924050"/>
                <a:gd name="connsiteY15" fmla="*/ 0 h 3981450"/>
                <a:gd name="connsiteX0" fmla="*/ 1257300 w 1924050"/>
                <a:gd name="connsiteY0" fmla="*/ 0 h 3981450"/>
                <a:gd name="connsiteX1" fmla="*/ 1485900 w 1924050"/>
                <a:gd name="connsiteY1" fmla="*/ 0 h 3981450"/>
                <a:gd name="connsiteX2" fmla="*/ 1800225 w 1924050"/>
                <a:gd name="connsiteY2" fmla="*/ 314325 h 3981450"/>
                <a:gd name="connsiteX3" fmla="*/ 1924050 w 1924050"/>
                <a:gd name="connsiteY3" fmla="*/ 781050 h 3981450"/>
                <a:gd name="connsiteX4" fmla="*/ 1828800 w 1924050"/>
                <a:gd name="connsiteY4" fmla="*/ 1123950 h 3981450"/>
                <a:gd name="connsiteX5" fmla="*/ 1562100 w 1924050"/>
                <a:gd name="connsiteY5" fmla="*/ 1543050 h 3981450"/>
                <a:gd name="connsiteX6" fmla="*/ 1704975 w 1924050"/>
                <a:gd name="connsiteY6" fmla="*/ 2171700 h 3981450"/>
                <a:gd name="connsiteX7" fmla="*/ 1743075 w 1924050"/>
                <a:gd name="connsiteY7" fmla="*/ 3114675 h 3981450"/>
                <a:gd name="connsiteX8" fmla="*/ 1733550 w 1924050"/>
                <a:gd name="connsiteY8" fmla="*/ 3981450 h 3981450"/>
                <a:gd name="connsiteX9" fmla="*/ 19050 w 1924050"/>
                <a:gd name="connsiteY9" fmla="*/ 3981450 h 3981450"/>
                <a:gd name="connsiteX10" fmla="*/ 0 w 1924050"/>
                <a:gd name="connsiteY10" fmla="*/ 3228975 h 3981450"/>
                <a:gd name="connsiteX11" fmla="*/ 133350 w 1924050"/>
                <a:gd name="connsiteY11" fmla="*/ 2743200 h 3981450"/>
                <a:gd name="connsiteX12" fmla="*/ 247650 w 1924050"/>
                <a:gd name="connsiteY12" fmla="*/ 1847850 h 3981450"/>
                <a:gd name="connsiteX13" fmla="*/ 704850 w 1924050"/>
                <a:gd name="connsiteY13" fmla="*/ 1076325 h 3981450"/>
                <a:gd name="connsiteX14" fmla="*/ 742681 w 1924050"/>
                <a:gd name="connsiteY14" fmla="*/ 151324 h 3981450"/>
                <a:gd name="connsiteX15" fmla="*/ 1257300 w 1924050"/>
                <a:gd name="connsiteY15" fmla="*/ 0 h 3981450"/>
                <a:gd name="connsiteX0" fmla="*/ 1218661 w 1924050"/>
                <a:gd name="connsiteY0" fmla="*/ 0 h 4020088"/>
                <a:gd name="connsiteX1" fmla="*/ 1485900 w 1924050"/>
                <a:gd name="connsiteY1" fmla="*/ 38638 h 4020088"/>
                <a:gd name="connsiteX2" fmla="*/ 1800225 w 1924050"/>
                <a:gd name="connsiteY2" fmla="*/ 352963 h 4020088"/>
                <a:gd name="connsiteX3" fmla="*/ 1924050 w 1924050"/>
                <a:gd name="connsiteY3" fmla="*/ 819688 h 4020088"/>
                <a:gd name="connsiteX4" fmla="*/ 1828800 w 1924050"/>
                <a:gd name="connsiteY4" fmla="*/ 1162588 h 4020088"/>
                <a:gd name="connsiteX5" fmla="*/ 1562100 w 1924050"/>
                <a:gd name="connsiteY5" fmla="*/ 1581688 h 4020088"/>
                <a:gd name="connsiteX6" fmla="*/ 1704975 w 1924050"/>
                <a:gd name="connsiteY6" fmla="*/ 2210338 h 4020088"/>
                <a:gd name="connsiteX7" fmla="*/ 1743075 w 1924050"/>
                <a:gd name="connsiteY7" fmla="*/ 3153313 h 4020088"/>
                <a:gd name="connsiteX8" fmla="*/ 1733550 w 1924050"/>
                <a:gd name="connsiteY8" fmla="*/ 4020088 h 4020088"/>
                <a:gd name="connsiteX9" fmla="*/ 19050 w 1924050"/>
                <a:gd name="connsiteY9" fmla="*/ 4020088 h 4020088"/>
                <a:gd name="connsiteX10" fmla="*/ 0 w 1924050"/>
                <a:gd name="connsiteY10" fmla="*/ 3267613 h 4020088"/>
                <a:gd name="connsiteX11" fmla="*/ 133350 w 1924050"/>
                <a:gd name="connsiteY11" fmla="*/ 2781838 h 4020088"/>
                <a:gd name="connsiteX12" fmla="*/ 247650 w 1924050"/>
                <a:gd name="connsiteY12" fmla="*/ 1886488 h 4020088"/>
                <a:gd name="connsiteX13" fmla="*/ 704850 w 1924050"/>
                <a:gd name="connsiteY13" fmla="*/ 1114963 h 4020088"/>
                <a:gd name="connsiteX14" fmla="*/ 742681 w 1924050"/>
                <a:gd name="connsiteY14" fmla="*/ 189962 h 4020088"/>
                <a:gd name="connsiteX15" fmla="*/ 1218661 w 1924050"/>
                <a:gd name="connsiteY15" fmla="*/ 0 h 402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50" h="4020088">
                  <a:moveTo>
                    <a:pt x="1218661" y="0"/>
                  </a:moveTo>
                  <a:lnTo>
                    <a:pt x="1485900" y="38638"/>
                  </a:lnTo>
                  <a:lnTo>
                    <a:pt x="1800225" y="352963"/>
                  </a:lnTo>
                  <a:lnTo>
                    <a:pt x="1924050" y="819688"/>
                  </a:lnTo>
                  <a:lnTo>
                    <a:pt x="1828800" y="1162588"/>
                  </a:lnTo>
                  <a:lnTo>
                    <a:pt x="1562100" y="1581688"/>
                  </a:lnTo>
                  <a:lnTo>
                    <a:pt x="1704975" y="2210338"/>
                  </a:lnTo>
                  <a:lnTo>
                    <a:pt x="1743075" y="3153313"/>
                  </a:lnTo>
                  <a:lnTo>
                    <a:pt x="1733550" y="4020088"/>
                  </a:lnTo>
                  <a:lnTo>
                    <a:pt x="19050" y="4020088"/>
                  </a:lnTo>
                  <a:lnTo>
                    <a:pt x="0" y="3267613"/>
                  </a:lnTo>
                  <a:lnTo>
                    <a:pt x="133350" y="2781838"/>
                  </a:lnTo>
                  <a:lnTo>
                    <a:pt x="247650" y="1886488"/>
                  </a:lnTo>
                  <a:lnTo>
                    <a:pt x="704850" y="1114963"/>
                  </a:lnTo>
                  <a:cubicBezTo>
                    <a:pt x="704581" y="787310"/>
                    <a:pt x="742950" y="517615"/>
                    <a:pt x="742681" y="189962"/>
                  </a:cubicBezTo>
                  <a:lnTo>
                    <a:pt x="1218661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3356C49-2779-4B5F-9BBC-5C3F6B541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0" t="1" r="37323" b="57069"/>
            <a:stretch/>
          </p:blipFill>
          <p:spPr>
            <a:xfrm>
              <a:off x="3130638" y="1311185"/>
              <a:ext cx="1569452" cy="289980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2A977-2129-4EE5-9167-A09D4641310A}"/>
              </a:ext>
            </a:extLst>
          </p:cNvPr>
          <p:cNvGrpSpPr/>
          <p:nvPr/>
        </p:nvGrpSpPr>
        <p:grpSpPr>
          <a:xfrm>
            <a:off x="1144111" y="2497597"/>
            <a:ext cx="2580657" cy="2625151"/>
            <a:chOff x="3990975" y="1238250"/>
            <a:chExt cx="3867150" cy="3933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187139E-10CD-4A03-AB40-B8F82B1C8060}"/>
                </a:ext>
              </a:extLst>
            </p:cNvPr>
            <p:cNvSpPr/>
            <p:nvPr/>
          </p:nvSpPr>
          <p:spPr>
            <a:xfrm>
              <a:off x="3990975" y="1238250"/>
              <a:ext cx="3867150" cy="3933825"/>
            </a:xfrm>
            <a:custGeom>
              <a:avLst/>
              <a:gdLst>
                <a:gd name="connsiteX0" fmla="*/ 2295525 w 3867150"/>
                <a:gd name="connsiteY0" fmla="*/ 0 h 3933825"/>
                <a:gd name="connsiteX1" fmla="*/ 1847850 w 3867150"/>
                <a:gd name="connsiteY1" fmla="*/ 47625 h 3933825"/>
                <a:gd name="connsiteX2" fmla="*/ 1628775 w 3867150"/>
                <a:gd name="connsiteY2" fmla="*/ 209550 h 3933825"/>
                <a:gd name="connsiteX3" fmla="*/ 1247775 w 3867150"/>
                <a:gd name="connsiteY3" fmla="*/ 323850 h 3933825"/>
                <a:gd name="connsiteX4" fmla="*/ 971550 w 3867150"/>
                <a:gd name="connsiteY4" fmla="*/ 866775 h 3933825"/>
                <a:gd name="connsiteX5" fmla="*/ 400050 w 3867150"/>
                <a:gd name="connsiteY5" fmla="*/ 1238250 h 3933825"/>
                <a:gd name="connsiteX6" fmla="*/ 0 w 3867150"/>
                <a:gd name="connsiteY6" fmla="*/ 1838325 h 3933825"/>
                <a:gd name="connsiteX7" fmla="*/ 180975 w 3867150"/>
                <a:gd name="connsiteY7" fmla="*/ 2057400 h 3933825"/>
                <a:gd name="connsiteX8" fmla="*/ 628650 w 3867150"/>
                <a:gd name="connsiteY8" fmla="*/ 2314575 h 3933825"/>
                <a:gd name="connsiteX9" fmla="*/ 885825 w 3867150"/>
                <a:gd name="connsiteY9" fmla="*/ 2409825 h 3933825"/>
                <a:gd name="connsiteX10" fmla="*/ 876300 w 3867150"/>
                <a:gd name="connsiteY10" fmla="*/ 3686175 h 3933825"/>
                <a:gd name="connsiteX11" fmla="*/ 1266825 w 3867150"/>
                <a:gd name="connsiteY11" fmla="*/ 3933825 h 3933825"/>
                <a:gd name="connsiteX12" fmla="*/ 3067050 w 3867150"/>
                <a:gd name="connsiteY12" fmla="*/ 3933825 h 3933825"/>
                <a:gd name="connsiteX13" fmla="*/ 3057525 w 3867150"/>
                <a:gd name="connsiteY13" fmla="*/ 3676650 h 3933825"/>
                <a:gd name="connsiteX14" fmla="*/ 2990850 w 3867150"/>
                <a:gd name="connsiteY14" fmla="*/ 3562350 h 3933825"/>
                <a:gd name="connsiteX15" fmla="*/ 3095625 w 3867150"/>
                <a:gd name="connsiteY15" fmla="*/ 2562225 h 3933825"/>
                <a:gd name="connsiteX16" fmla="*/ 3543300 w 3867150"/>
                <a:gd name="connsiteY16" fmla="*/ 2457450 h 3933825"/>
                <a:gd name="connsiteX17" fmla="*/ 3752850 w 3867150"/>
                <a:gd name="connsiteY17" fmla="*/ 2295525 h 3933825"/>
                <a:gd name="connsiteX18" fmla="*/ 3867150 w 3867150"/>
                <a:gd name="connsiteY18" fmla="*/ 1962150 h 3933825"/>
                <a:gd name="connsiteX19" fmla="*/ 3629025 w 3867150"/>
                <a:gd name="connsiteY19" fmla="*/ 1371600 h 3933825"/>
                <a:gd name="connsiteX20" fmla="*/ 3171825 w 3867150"/>
                <a:gd name="connsiteY20" fmla="*/ 971550 h 3933825"/>
                <a:gd name="connsiteX21" fmla="*/ 2962275 w 3867150"/>
                <a:gd name="connsiteY21" fmla="*/ 361950 h 3933825"/>
                <a:gd name="connsiteX22" fmla="*/ 2600325 w 3867150"/>
                <a:gd name="connsiteY22" fmla="*/ 161925 h 3933825"/>
                <a:gd name="connsiteX23" fmla="*/ 2295525 w 3867150"/>
                <a:gd name="connsiteY23" fmla="*/ 0 h 39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67150" h="3933825">
                  <a:moveTo>
                    <a:pt x="2295525" y="0"/>
                  </a:moveTo>
                  <a:lnTo>
                    <a:pt x="1847850" y="47625"/>
                  </a:lnTo>
                  <a:lnTo>
                    <a:pt x="1628775" y="209550"/>
                  </a:lnTo>
                  <a:lnTo>
                    <a:pt x="1247775" y="323850"/>
                  </a:lnTo>
                  <a:lnTo>
                    <a:pt x="971550" y="866775"/>
                  </a:lnTo>
                  <a:lnTo>
                    <a:pt x="400050" y="1238250"/>
                  </a:lnTo>
                  <a:lnTo>
                    <a:pt x="0" y="1838325"/>
                  </a:lnTo>
                  <a:lnTo>
                    <a:pt x="180975" y="2057400"/>
                  </a:lnTo>
                  <a:lnTo>
                    <a:pt x="628650" y="2314575"/>
                  </a:lnTo>
                  <a:lnTo>
                    <a:pt x="885825" y="2409825"/>
                  </a:lnTo>
                  <a:lnTo>
                    <a:pt x="876300" y="3686175"/>
                  </a:lnTo>
                  <a:lnTo>
                    <a:pt x="1266825" y="3933825"/>
                  </a:lnTo>
                  <a:lnTo>
                    <a:pt x="3067050" y="3933825"/>
                  </a:lnTo>
                  <a:lnTo>
                    <a:pt x="3057525" y="3676650"/>
                  </a:lnTo>
                  <a:lnTo>
                    <a:pt x="2990850" y="3562350"/>
                  </a:lnTo>
                  <a:lnTo>
                    <a:pt x="3095625" y="2562225"/>
                  </a:lnTo>
                  <a:lnTo>
                    <a:pt x="3543300" y="2457450"/>
                  </a:lnTo>
                  <a:lnTo>
                    <a:pt x="3752850" y="2295525"/>
                  </a:lnTo>
                  <a:lnTo>
                    <a:pt x="3867150" y="1962150"/>
                  </a:lnTo>
                  <a:lnTo>
                    <a:pt x="3629025" y="1371600"/>
                  </a:lnTo>
                  <a:lnTo>
                    <a:pt x="3171825" y="971550"/>
                  </a:lnTo>
                  <a:lnTo>
                    <a:pt x="2962275" y="361950"/>
                  </a:lnTo>
                  <a:lnTo>
                    <a:pt x="2600325" y="161925"/>
                  </a:lnTo>
                  <a:lnTo>
                    <a:pt x="22955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C7A67EA-3939-4C11-97DD-5930EA9D5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0" r="17102" b="56452"/>
            <a:stretch/>
          </p:blipFill>
          <p:spPr>
            <a:xfrm>
              <a:off x="4093028" y="1294931"/>
              <a:ext cx="3720936" cy="3805165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FB51BF-8F1B-4003-822B-48BF4AB3954E}"/>
              </a:ext>
            </a:extLst>
          </p:cNvPr>
          <p:cNvGrpSpPr/>
          <p:nvPr/>
        </p:nvGrpSpPr>
        <p:grpSpPr>
          <a:xfrm>
            <a:off x="1190370" y="4860054"/>
            <a:ext cx="2374742" cy="844367"/>
            <a:chOff x="2226492" y="4785106"/>
            <a:chExt cx="2108004" cy="844367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2153C50-839A-43CB-862E-AF351F1A49A6}"/>
                </a:ext>
              </a:extLst>
            </p:cNvPr>
            <p:cNvSpPr/>
            <p:nvPr/>
          </p:nvSpPr>
          <p:spPr>
            <a:xfrm rot="21141945" flipV="1">
              <a:off x="2226492" y="4785106"/>
              <a:ext cx="1758945" cy="730768"/>
            </a:xfrm>
            <a:custGeom>
              <a:avLst/>
              <a:gdLst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252537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  <a:gd name="connsiteX0" fmla="*/ 142875 w 5124449"/>
                <a:gd name="connsiteY0" fmla="*/ 447675 h 1504950"/>
                <a:gd name="connsiteX1" fmla="*/ 5081587 w 5124449"/>
                <a:gd name="connsiteY1" fmla="*/ 0 h 1504950"/>
                <a:gd name="connsiteX2" fmla="*/ 5091112 w 5124449"/>
                <a:gd name="connsiteY2" fmla="*/ 52387 h 1504950"/>
                <a:gd name="connsiteX3" fmla="*/ 5086350 w 5124449"/>
                <a:gd name="connsiteY3" fmla="*/ 204787 h 1504950"/>
                <a:gd name="connsiteX4" fmla="*/ 5067300 w 5124449"/>
                <a:gd name="connsiteY4" fmla="*/ 300037 h 1504950"/>
                <a:gd name="connsiteX5" fmla="*/ 5110162 w 5124449"/>
                <a:gd name="connsiteY5" fmla="*/ 357187 h 1504950"/>
                <a:gd name="connsiteX6" fmla="*/ 5033962 w 5124449"/>
                <a:gd name="connsiteY6" fmla="*/ 481012 h 1504950"/>
                <a:gd name="connsiteX7" fmla="*/ 5038725 w 5124449"/>
                <a:gd name="connsiteY7" fmla="*/ 485775 h 1504950"/>
                <a:gd name="connsiteX8" fmla="*/ 5014912 w 5124449"/>
                <a:gd name="connsiteY8" fmla="*/ 495300 h 1504950"/>
                <a:gd name="connsiteX9" fmla="*/ 5033962 w 5124449"/>
                <a:gd name="connsiteY9" fmla="*/ 552450 h 1504950"/>
                <a:gd name="connsiteX10" fmla="*/ 5000625 w 5124449"/>
                <a:gd name="connsiteY10" fmla="*/ 628650 h 1504950"/>
                <a:gd name="connsiteX11" fmla="*/ 4995862 w 5124449"/>
                <a:gd name="connsiteY11" fmla="*/ 661987 h 1504950"/>
                <a:gd name="connsiteX12" fmla="*/ 4986337 w 5124449"/>
                <a:gd name="connsiteY12" fmla="*/ 790575 h 1504950"/>
                <a:gd name="connsiteX13" fmla="*/ 5062537 w 5124449"/>
                <a:gd name="connsiteY13" fmla="*/ 895350 h 1504950"/>
                <a:gd name="connsiteX14" fmla="*/ 4957762 w 5124449"/>
                <a:gd name="connsiteY14" fmla="*/ 1009650 h 1504950"/>
                <a:gd name="connsiteX15" fmla="*/ 5124449 w 5124449"/>
                <a:gd name="connsiteY15" fmla="*/ 1200149 h 1504950"/>
                <a:gd name="connsiteX16" fmla="*/ 23812 w 5124449"/>
                <a:gd name="connsiteY16" fmla="*/ 1504950 h 1504950"/>
                <a:gd name="connsiteX17" fmla="*/ 0 w 5124449"/>
                <a:gd name="connsiteY17" fmla="*/ 1381125 h 1504950"/>
                <a:gd name="connsiteX18" fmla="*/ 42862 w 5124449"/>
                <a:gd name="connsiteY18" fmla="*/ 1347787 h 1504950"/>
                <a:gd name="connsiteX19" fmla="*/ 42862 w 5124449"/>
                <a:gd name="connsiteY19" fmla="*/ 1262062 h 1504950"/>
                <a:gd name="connsiteX20" fmla="*/ 42862 w 5124449"/>
                <a:gd name="connsiteY20" fmla="*/ 1190625 h 1504950"/>
                <a:gd name="connsiteX21" fmla="*/ 100012 w 5124449"/>
                <a:gd name="connsiteY21" fmla="*/ 1152525 h 1504950"/>
                <a:gd name="connsiteX22" fmla="*/ 85725 w 5124449"/>
                <a:gd name="connsiteY22" fmla="*/ 1076325 h 1504950"/>
                <a:gd name="connsiteX23" fmla="*/ 200025 w 5124449"/>
                <a:gd name="connsiteY23" fmla="*/ 1047750 h 1504950"/>
                <a:gd name="connsiteX24" fmla="*/ 166687 w 5124449"/>
                <a:gd name="connsiteY24" fmla="*/ 938212 h 1504950"/>
                <a:gd name="connsiteX25" fmla="*/ 261937 w 5124449"/>
                <a:gd name="connsiteY25" fmla="*/ 833437 h 1504950"/>
                <a:gd name="connsiteX26" fmla="*/ 242887 w 5124449"/>
                <a:gd name="connsiteY26" fmla="*/ 795337 h 1504950"/>
                <a:gd name="connsiteX27" fmla="*/ 238125 w 5124449"/>
                <a:gd name="connsiteY27" fmla="*/ 609600 h 1504950"/>
                <a:gd name="connsiteX28" fmla="*/ 371475 w 5124449"/>
                <a:gd name="connsiteY28" fmla="*/ 595312 h 1504950"/>
                <a:gd name="connsiteX29" fmla="*/ 209550 w 5124449"/>
                <a:gd name="connsiteY29" fmla="*/ 561975 h 1504950"/>
                <a:gd name="connsiteX30" fmla="*/ 142875 w 5124449"/>
                <a:gd name="connsiteY30" fmla="*/ 447675 h 1504950"/>
                <a:gd name="connsiteX0" fmla="*/ 142875 w 5119687"/>
                <a:gd name="connsiteY0" fmla="*/ 447675 h 1504950"/>
                <a:gd name="connsiteX1" fmla="*/ 5081587 w 5119687"/>
                <a:gd name="connsiteY1" fmla="*/ 0 h 1504950"/>
                <a:gd name="connsiteX2" fmla="*/ 5091112 w 5119687"/>
                <a:gd name="connsiteY2" fmla="*/ 52387 h 1504950"/>
                <a:gd name="connsiteX3" fmla="*/ 5086350 w 5119687"/>
                <a:gd name="connsiteY3" fmla="*/ 204787 h 1504950"/>
                <a:gd name="connsiteX4" fmla="*/ 5067300 w 5119687"/>
                <a:gd name="connsiteY4" fmla="*/ 300037 h 1504950"/>
                <a:gd name="connsiteX5" fmla="*/ 5110162 w 5119687"/>
                <a:gd name="connsiteY5" fmla="*/ 357187 h 1504950"/>
                <a:gd name="connsiteX6" fmla="*/ 5033962 w 5119687"/>
                <a:gd name="connsiteY6" fmla="*/ 481012 h 1504950"/>
                <a:gd name="connsiteX7" fmla="*/ 5038725 w 5119687"/>
                <a:gd name="connsiteY7" fmla="*/ 485775 h 1504950"/>
                <a:gd name="connsiteX8" fmla="*/ 5014912 w 5119687"/>
                <a:gd name="connsiteY8" fmla="*/ 495300 h 1504950"/>
                <a:gd name="connsiteX9" fmla="*/ 5033962 w 5119687"/>
                <a:gd name="connsiteY9" fmla="*/ 552450 h 1504950"/>
                <a:gd name="connsiteX10" fmla="*/ 5000625 w 5119687"/>
                <a:gd name="connsiteY10" fmla="*/ 628650 h 1504950"/>
                <a:gd name="connsiteX11" fmla="*/ 4995862 w 5119687"/>
                <a:gd name="connsiteY11" fmla="*/ 661987 h 1504950"/>
                <a:gd name="connsiteX12" fmla="*/ 4986337 w 5119687"/>
                <a:gd name="connsiteY12" fmla="*/ 790575 h 1504950"/>
                <a:gd name="connsiteX13" fmla="*/ 5062537 w 5119687"/>
                <a:gd name="connsiteY13" fmla="*/ 895350 h 1504950"/>
                <a:gd name="connsiteX14" fmla="*/ 4957762 w 5119687"/>
                <a:gd name="connsiteY14" fmla="*/ 1009650 h 1504950"/>
                <a:gd name="connsiteX15" fmla="*/ 5119687 w 5119687"/>
                <a:gd name="connsiteY15" fmla="*/ 1128712 h 1504950"/>
                <a:gd name="connsiteX16" fmla="*/ 23812 w 5119687"/>
                <a:gd name="connsiteY16" fmla="*/ 1504950 h 1504950"/>
                <a:gd name="connsiteX17" fmla="*/ 0 w 5119687"/>
                <a:gd name="connsiteY17" fmla="*/ 1381125 h 1504950"/>
                <a:gd name="connsiteX18" fmla="*/ 42862 w 5119687"/>
                <a:gd name="connsiteY18" fmla="*/ 1347787 h 1504950"/>
                <a:gd name="connsiteX19" fmla="*/ 42862 w 5119687"/>
                <a:gd name="connsiteY19" fmla="*/ 1262062 h 1504950"/>
                <a:gd name="connsiteX20" fmla="*/ 42862 w 5119687"/>
                <a:gd name="connsiteY20" fmla="*/ 1190625 h 1504950"/>
                <a:gd name="connsiteX21" fmla="*/ 100012 w 5119687"/>
                <a:gd name="connsiteY21" fmla="*/ 1152525 h 1504950"/>
                <a:gd name="connsiteX22" fmla="*/ 85725 w 5119687"/>
                <a:gd name="connsiteY22" fmla="*/ 1076325 h 1504950"/>
                <a:gd name="connsiteX23" fmla="*/ 200025 w 5119687"/>
                <a:gd name="connsiteY23" fmla="*/ 1047750 h 1504950"/>
                <a:gd name="connsiteX24" fmla="*/ 166687 w 5119687"/>
                <a:gd name="connsiteY24" fmla="*/ 938212 h 1504950"/>
                <a:gd name="connsiteX25" fmla="*/ 261937 w 5119687"/>
                <a:gd name="connsiteY25" fmla="*/ 833437 h 1504950"/>
                <a:gd name="connsiteX26" fmla="*/ 242887 w 5119687"/>
                <a:gd name="connsiteY26" fmla="*/ 795337 h 1504950"/>
                <a:gd name="connsiteX27" fmla="*/ 238125 w 5119687"/>
                <a:gd name="connsiteY27" fmla="*/ 609600 h 1504950"/>
                <a:gd name="connsiteX28" fmla="*/ 371475 w 5119687"/>
                <a:gd name="connsiteY28" fmla="*/ 595312 h 1504950"/>
                <a:gd name="connsiteX29" fmla="*/ 209550 w 5119687"/>
                <a:gd name="connsiteY29" fmla="*/ 561975 h 1504950"/>
                <a:gd name="connsiteX30" fmla="*/ 142875 w 5119687"/>
                <a:gd name="connsiteY30" fmla="*/ 447675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19687" h="1504950">
                  <a:moveTo>
                    <a:pt x="142875" y="447675"/>
                  </a:moveTo>
                  <a:lnTo>
                    <a:pt x="5081587" y="0"/>
                  </a:lnTo>
                  <a:lnTo>
                    <a:pt x="5091112" y="52387"/>
                  </a:lnTo>
                  <a:lnTo>
                    <a:pt x="5086350" y="204787"/>
                  </a:lnTo>
                  <a:lnTo>
                    <a:pt x="5067300" y="300037"/>
                  </a:lnTo>
                  <a:lnTo>
                    <a:pt x="5110162" y="357187"/>
                  </a:lnTo>
                  <a:lnTo>
                    <a:pt x="5033962" y="481012"/>
                  </a:lnTo>
                  <a:lnTo>
                    <a:pt x="5038725" y="485775"/>
                  </a:lnTo>
                  <a:lnTo>
                    <a:pt x="5014912" y="495300"/>
                  </a:lnTo>
                  <a:lnTo>
                    <a:pt x="5033962" y="552450"/>
                  </a:lnTo>
                  <a:lnTo>
                    <a:pt x="5000625" y="628650"/>
                  </a:lnTo>
                  <a:lnTo>
                    <a:pt x="4995862" y="661987"/>
                  </a:lnTo>
                  <a:lnTo>
                    <a:pt x="4986337" y="790575"/>
                  </a:lnTo>
                  <a:lnTo>
                    <a:pt x="5062537" y="895350"/>
                  </a:lnTo>
                  <a:lnTo>
                    <a:pt x="4957762" y="1009650"/>
                  </a:lnTo>
                  <a:lnTo>
                    <a:pt x="5119687" y="1128712"/>
                  </a:lnTo>
                  <a:lnTo>
                    <a:pt x="23812" y="1504950"/>
                  </a:lnTo>
                  <a:lnTo>
                    <a:pt x="0" y="1381125"/>
                  </a:lnTo>
                  <a:lnTo>
                    <a:pt x="42862" y="1347787"/>
                  </a:lnTo>
                  <a:lnTo>
                    <a:pt x="42862" y="1262062"/>
                  </a:lnTo>
                  <a:lnTo>
                    <a:pt x="42862" y="1190625"/>
                  </a:lnTo>
                  <a:lnTo>
                    <a:pt x="100012" y="1152525"/>
                  </a:lnTo>
                  <a:lnTo>
                    <a:pt x="85725" y="1076325"/>
                  </a:lnTo>
                  <a:lnTo>
                    <a:pt x="200025" y="1047750"/>
                  </a:lnTo>
                  <a:lnTo>
                    <a:pt x="166687" y="938212"/>
                  </a:lnTo>
                  <a:lnTo>
                    <a:pt x="261937" y="833437"/>
                  </a:lnTo>
                  <a:lnTo>
                    <a:pt x="242887" y="795337"/>
                  </a:lnTo>
                  <a:lnTo>
                    <a:pt x="238125" y="609600"/>
                  </a:lnTo>
                  <a:lnTo>
                    <a:pt x="371475" y="595312"/>
                  </a:lnTo>
                  <a:lnTo>
                    <a:pt x="209550" y="561975"/>
                  </a:lnTo>
                  <a:lnTo>
                    <a:pt x="142875" y="447675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5A3238F-BC1D-49EA-B59D-CB2B69CA5C8F}"/>
                </a:ext>
              </a:extLst>
            </p:cNvPr>
            <p:cNvSpPr/>
            <p:nvPr/>
          </p:nvSpPr>
          <p:spPr>
            <a:xfrm rot="21376892" flipV="1">
              <a:off x="2575550" y="4979111"/>
              <a:ext cx="1758946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00823B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4366C6C-AB9E-4C6E-8BEC-366E4E1973B9}"/>
              </a:ext>
            </a:extLst>
          </p:cNvPr>
          <p:cNvSpPr txBox="1"/>
          <p:nvPr/>
        </p:nvSpPr>
        <p:spPr>
          <a:xfrm>
            <a:off x="1441585" y="5054090"/>
            <a:ext cx="2024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비룡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B.dragon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)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Rix조으다 M" panose="00000600000000000000" pitchFamily="2" charset="-127"/>
              <a:ea typeface="Rix조으다 M" panose="000006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4C4DEC-59EA-4E4E-8C83-C6C79C43735A}"/>
              </a:ext>
            </a:extLst>
          </p:cNvPr>
          <p:cNvGrpSpPr/>
          <p:nvPr/>
        </p:nvGrpSpPr>
        <p:grpSpPr>
          <a:xfrm>
            <a:off x="3734128" y="2510682"/>
            <a:ext cx="4845168" cy="1928104"/>
            <a:chOff x="3171220" y="1688771"/>
            <a:chExt cx="7125992" cy="2598489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B588030D-0892-4E74-993D-703E2EFF4A2F}"/>
                </a:ext>
              </a:extLst>
            </p:cNvPr>
            <p:cNvSpPr/>
            <p:nvPr/>
          </p:nvSpPr>
          <p:spPr>
            <a:xfrm rot="8897594">
              <a:off x="3171220" y="1688771"/>
              <a:ext cx="7125992" cy="2342662"/>
            </a:xfrm>
            <a:prstGeom prst="arc">
              <a:avLst>
                <a:gd name="adj1" fmla="val 19260574"/>
                <a:gd name="adj2" fmla="val 21452107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6B62E258-F645-4D3D-8C4C-A7368083465F}"/>
                </a:ext>
              </a:extLst>
            </p:cNvPr>
            <p:cNvSpPr/>
            <p:nvPr/>
          </p:nvSpPr>
          <p:spPr>
            <a:xfrm rot="9657199">
              <a:off x="3404743" y="2946017"/>
              <a:ext cx="6712282" cy="1341243"/>
            </a:xfrm>
            <a:prstGeom prst="arc">
              <a:avLst>
                <a:gd name="adj1" fmla="val 19260574"/>
                <a:gd name="adj2" fmla="val 21346674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4462A073-2E9F-4970-93A7-E9D3E6073659}"/>
              </a:ext>
            </a:extLst>
          </p:cNvPr>
          <p:cNvSpPr/>
          <p:nvPr/>
        </p:nvSpPr>
        <p:spPr>
          <a:xfrm>
            <a:off x="5200496" y="1443689"/>
            <a:ext cx="6817217" cy="385300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6CB94BC-4B11-4C69-BC6F-A9C61CB0278B}"/>
              </a:ext>
            </a:extLst>
          </p:cNvPr>
          <p:cNvSpPr/>
          <p:nvPr/>
        </p:nvSpPr>
        <p:spPr>
          <a:xfrm rot="21054753">
            <a:off x="5359267" y="1174335"/>
            <a:ext cx="6341390" cy="430487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36D7AA7-610A-47B7-87D8-5E8449EFCE7A}"/>
              </a:ext>
            </a:extLst>
          </p:cNvPr>
          <p:cNvSpPr/>
          <p:nvPr/>
        </p:nvSpPr>
        <p:spPr>
          <a:xfrm>
            <a:off x="5386147" y="1299326"/>
            <a:ext cx="6457298" cy="410367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0DD0896-28FD-4272-B029-062D2C779F1E}"/>
              </a:ext>
            </a:extLst>
          </p:cNvPr>
          <p:cNvSpPr/>
          <p:nvPr/>
        </p:nvSpPr>
        <p:spPr>
          <a:xfrm rot="615778">
            <a:off x="5239562" y="1169335"/>
            <a:ext cx="6773678" cy="436365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0F136-492C-46ED-BC7A-5BED15963689}"/>
              </a:ext>
            </a:extLst>
          </p:cNvPr>
          <p:cNvSpPr txBox="1"/>
          <p:nvPr/>
        </p:nvSpPr>
        <p:spPr>
          <a:xfrm>
            <a:off x="6505530" y="4324554"/>
            <a:ext cx="4129968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pPr algn="ctr"/>
            <a:r>
              <a:rPr lang="ko-KR" altLang="en-US" sz="1600" dirty="0"/>
              <a:t>별명 </a:t>
            </a:r>
            <a:r>
              <a:rPr lang="en-US" altLang="ko-KR" sz="1600" dirty="0"/>
              <a:t>: </a:t>
            </a:r>
            <a:r>
              <a:rPr lang="ko-KR" altLang="en-US" sz="1600" dirty="0"/>
              <a:t>린내</a:t>
            </a:r>
            <a:r>
              <a:rPr lang="en-US" altLang="ko-KR" sz="1600" dirty="0"/>
              <a:t>B, </a:t>
            </a:r>
            <a:r>
              <a:rPr lang="ko-KR" altLang="en-US" sz="1600" dirty="0" err="1"/>
              <a:t>삼룡이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섭서비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비광</a:t>
            </a:r>
            <a:r>
              <a:rPr lang="en-US" altLang="ko-KR" sz="1600" dirty="0"/>
              <a:t>, </a:t>
            </a:r>
            <a:r>
              <a:rPr lang="ko-KR" altLang="en-US" sz="1600" dirty="0"/>
              <a:t>비듬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엄복동</a:t>
            </a:r>
            <a:endParaRPr lang="en-US" altLang="ko-KR" sz="16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9206ED36-CB8B-43EA-B64B-01BA29D4B0D6}"/>
              </a:ext>
            </a:extLst>
          </p:cNvPr>
          <p:cNvSpPr/>
          <p:nvPr/>
        </p:nvSpPr>
        <p:spPr>
          <a:xfrm>
            <a:off x="7950520" y="2511517"/>
            <a:ext cx="456270" cy="552877"/>
          </a:xfrm>
          <a:custGeom>
            <a:avLst/>
            <a:gdLst>
              <a:gd name="connsiteX0" fmla="*/ 236220 w 358140"/>
              <a:gd name="connsiteY0" fmla="*/ 624840 h 624840"/>
              <a:gd name="connsiteX1" fmla="*/ 0 w 358140"/>
              <a:gd name="connsiteY1" fmla="*/ 441960 h 624840"/>
              <a:gd name="connsiteX2" fmla="*/ 190500 w 358140"/>
              <a:gd name="connsiteY2" fmla="*/ 0 h 624840"/>
              <a:gd name="connsiteX3" fmla="*/ 281940 w 358140"/>
              <a:gd name="connsiteY3" fmla="*/ 426720 h 624840"/>
              <a:gd name="connsiteX4" fmla="*/ 358140 w 358140"/>
              <a:gd name="connsiteY4" fmla="*/ 213360 h 624840"/>
              <a:gd name="connsiteX5" fmla="*/ 236220 w 358140"/>
              <a:gd name="connsiteY5" fmla="*/ 624840 h 624840"/>
              <a:gd name="connsiteX0" fmla="*/ 236220 w 429829"/>
              <a:gd name="connsiteY0" fmla="*/ 624840 h 624840"/>
              <a:gd name="connsiteX1" fmla="*/ 0 w 429829"/>
              <a:gd name="connsiteY1" fmla="*/ 441960 h 624840"/>
              <a:gd name="connsiteX2" fmla="*/ 190500 w 429829"/>
              <a:gd name="connsiteY2" fmla="*/ 0 h 624840"/>
              <a:gd name="connsiteX3" fmla="*/ 281940 w 429829"/>
              <a:gd name="connsiteY3" fmla="*/ 426720 h 624840"/>
              <a:gd name="connsiteX4" fmla="*/ 358140 w 429829"/>
              <a:gd name="connsiteY4" fmla="*/ 213360 h 624840"/>
              <a:gd name="connsiteX5" fmla="*/ 236220 w 429829"/>
              <a:gd name="connsiteY5" fmla="*/ 624840 h 624840"/>
              <a:gd name="connsiteX0" fmla="*/ 236220 w 436418"/>
              <a:gd name="connsiteY0" fmla="*/ 624840 h 625162"/>
              <a:gd name="connsiteX1" fmla="*/ 0 w 436418"/>
              <a:gd name="connsiteY1" fmla="*/ 441960 h 625162"/>
              <a:gd name="connsiteX2" fmla="*/ 190500 w 436418"/>
              <a:gd name="connsiteY2" fmla="*/ 0 h 625162"/>
              <a:gd name="connsiteX3" fmla="*/ 281940 w 436418"/>
              <a:gd name="connsiteY3" fmla="*/ 426720 h 625162"/>
              <a:gd name="connsiteX4" fmla="*/ 358140 w 436418"/>
              <a:gd name="connsiteY4" fmla="*/ 213360 h 625162"/>
              <a:gd name="connsiteX5" fmla="*/ 236220 w 436418"/>
              <a:gd name="connsiteY5" fmla="*/ 624840 h 625162"/>
              <a:gd name="connsiteX0" fmla="*/ 236220 w 436418"/>
              <a:gd name="connsiteY0" fmla="*/ 624840 h 625162"/>
              <a:gd name="connsiteX1" fmla="*/ 0 w 436418"/>
              <a:gd name="connsiteY1" fmla="*/ 441960 h 625162"/>
              <a:gd name="connsiteX2" fmla="*/ 190500 w 436418"/>
              <a:gd name="connsiteY2" fmla="*/ 0 h 625162"/>
              <a:gd name="connsiteX3" fmla="*/ 281940 w 436418"/>
              <a:gd name="connsiteY3" fmla="*/ 426720 h 625162"/>
              <a:gd name="connsiteX4" fmla="*/ 358140 w 436418"/>
              <a:gd name="connsiteY4" fmla="*/ 213360 h 625162"/>
              <a:gd name="connsiteX5" fmla="*/ 236220 w 436418"/>
              <a:gd name="connsiteY5" fmla="*/ 624840 h 625162"/>
              <a:gd name="connsiteX0" fmla="*/ 236220 w 436418"/>
              <a:gd name="connsiteY0" fmla="*/ 624840 h 625162"/>
              <a:gd name="connsiteX1" fmla="*/ 0 w 436418"/>
              <a:gd name="connsiteY1" fmla="*/ 441960 h 625162"/>
              <a:gd name="connsiteX2" fmla="*/ 190500 w 436418"/>
              <a:gd name="connsiteY2" fmla="*/ 0 h 625162"/>
              <a:gd name="connsiteX3" fmla="*/ 281940 w 436418"/>
              <a:gd name="connsiteY3" fmla="*/ 426720 h 625162"/>
              <a:gd name="connsiteX4" fmla="*/ 358140 w 436418"/>
              <a:gd name="connsiteY4" fmla="*/ 213360 h 625162"/>
              <a:gd name="connsiteX5" fmla="*/ 236220 w 436418"/>
              <a:gd name="connsiteY5" fmla="*/ 624840 h 625162"/>
              <a:gd name="connsiteX0" fmla="*/ 236220 w 488774"/>
              <a:gd name="connsiteY0" fmla="*/ 624840 h 625162"/>
              <a:gd name="connsiteX1" fmla="*/ 0 w 488774"/>
              <a:gd name="connsiteY1" fmla="*/ 441960 h 625162"/>
              <a:gd name="connsiteX2" fmla="*/ 190500 w 488774"/>
              <a:gd name="connsiteY2" fmla="*/ 0 h 625162"/>
              <a:gd name="connsiteX3" fmla="*/ 281940 w 488774"/>
              <a:gd name="connsiteY3" fmla="*/ 426720 h 625162"/>
              <a:gd name="connsiteX4" fmla="*/ 358140 w 488774"/>
              <a:gd name="connsiteY4" fmla="*/ 213360 h 625162"/>
              <a:gd name="connsiteX5" fmla="*/ 236220 w 488774"/>
              <a:gd name="connsiteY5" fmla="*/ 624840 h 625162"/>
              <a:gd name="connsiteX0" fmla="*/ 236220 w 459601"/>
              <a:gd name="connsiteY0" fmla="*/ 624840 h 631281"/>
              <a:gd name="connsiteX1" fmla="*/ 0 w 459601"/>
              <a:gd name="connsiteY1" fmla="*/ 441960 h 631281"/>
              <a:gd name="connsiteX2" fmla="*/ 190500 w 459601"/>
              <a:gd name="connsiteY2" fmla="*/ 0 h 631281"/>
              <a:gd name="connsiteX3" fmla="*/ 281940 w 459601"/>
              <a:gd name="connsiteY3" fmla="*/ 426720 h 631281"/>
              <a:gd name="connsiteX4" fmla="*/ 426720 w 459601"/>
              <a:gd name="connsiteY4" fmla="*/ 198120 h 631281"/>
              <a:gd name="connsiteX5" fmla="*/ 236220 w 459601"/>
              <a:gd name="connsiteY5" fmla="*/ 624840 h 631281"/>
              <a:gd name="connsiteX0" fmla="*/ 236220 w 488553"/>
              <a:gd name="connsiteY0" fmla="*/ 624840 h 625694"/>
              <a:gd name="connsiteX1" fmla="*/ 0 w 488553"/>
              <a:gd name="connsiteY1" fmla="*/ 441960 h 625694"/>
              <a:gd name="connsiteX2" fmla="*/ 190500 w 488553"/>
              <a:gd name="connsiteY2" fmla="*/ 0 h 625694"/>
              <a:gd name="connsiteX3" fmla="*/ 281940 w 488553"/>
              <a:gd name="connsiteY3" fmla="*/ 426720 h 625694"/>
              <a:gd name="connsiteX4" fmla="*/ 426720 w 488553"/>
              <a:gd name="connsiteY4" fmla="*/ 198120 h 625694"/>
              <a:gd name="connsiteX5" fmla="*/ 236220 w 488553"/>
              <a:gd name="connsiteY5" fmla="*/ 624840 h 625694"/>
              <a:gd name="connsiteX0" fmla="*/ 236220 w 488553"/>
              <a:gd name="connsiteY0" fmla="*/ 624840 h 625694"/>
              <a:gd name="connsiteX1" fmla="*/ 0 w 488553"/>
              <a:gd name="connsiteY1" fmla="*/ 441960 h 625694"/>
              <a:gd name="connsiteX2" fmla="*/ 190500 w 488553"/>
              <a:gd name="connsiteY2" fmla="*/ 0 h 625694"/>
              <a:gd name="connsiteX3" fmla="*/ 281940 w 488553"/>
              <a:gd name="connsiteY3" fmla="*/ 426720 h 625694"/>
              <a:gd name="connsiteX4" fmla="*/ 426720 w 488553"/>
              <a:gd name="connsiteY4" fmla="*/ 198120 h 625694"/>
              <a:gd name="connsiteX5" fmla="*/ 236220 w 488553"/>
              <a:gd name="connsiteY5" fmla="*/ 624840 h 625694"/>
              <a:gd name="connsiteX0" fmla="*/ 236220 w 488553"/>
              <a:gd name="connsiteY0" fmla="*/ 624840 h 625694"/>
              <a:gd name="connsiteX1" fmla="*/ 0 w 488553"/>
              <a:gd name="connsiteY1" fmla="*/ 441960 h 625694"/>
              <a:gd name="connsiteX2" fmla="*/ 190500 w 488553"/>
              <a:gd name="connsiteY2" fmla="*/ 0 h 625694"/>
              <a:gd name="connsiteX3" fmla="*/ 281940 w 488553"/>
              <a:gd name="connsiteY3" fmla="*/ 426720 h 625694"/>
              <a:gd name="connsiteX4" fmla="*/ 426720 w 488553"/>
              <a:gd name="connsiteY4" fmla="*/ 198120 h 625694"/>
              <a:gd name="connsiteX5" fmla="*/ 236220 w 488553"/>
              <a:gd name="connsiteY5" fmla="*/ 624840 h 625694"/>
              <a:gd name="connsiteX0" fmla="*/ 236220 w 431875"/>
              <a:gd name="connsiteY0" fmla="*/ 624840 h 632989"/>
              <a:gd name="connsiteX1" fmla="*/ 0 w 431875"/>
              <a:gd name="connsiteY1" fmla="*/ 441960 h 632989"/>
              <a:gd name="connsiteX2" fmla="*/ 190500 w 431875"/>
              <a:gd name="connsiteY2" fmla="*/ 0 h 632989"/>
              <a:gd name="connsiteX3" fmla="*/ 281940 w 431875"/>
              <a:gd name="connsiteY3" fmla="*/ 426720 h 632989"/>
              <a:gd name="connsiteX4" fmla="*/ 396240 w 431875"/>
              <a:gd name="connsiteY4" fmla="*/ 160020 h 632989"/>
              <a:gd name="connsiteX5" fmla="*/ 236220 w 431875"/>
              <a:gd name="connsiteY5" fmla="*/ 624840 h 632989"/>
              <a:gd name="connsiteX0" fmla="*/ 236220 w 431875"/>
              <a:gd name="connsiteY0" fmla="*/ 624840 h 632989"/>
              <a:gd name="connsiteX1" fmla="*/ 0 w 431875"/>
              <a:gd name="connsiteY1" fmla="*/ 441960 h 632989"/>
              <a:gd name="connsiteX2" fmla="*/ 190500 w 431875"/>
              <a:gd name="connsiteY2" fmla="*/ 0 h 632989"/>
              <a:gd name="connsiteX3" fmla="*/ 281940 w 431875"/>
              <a:gd name="connsiteY3" fmla="*/ 426720 h 632989"/>
              <a:gd name="connsiteX4" fmla="*/ 396240 w 431875"/>
              <a:gd name="connsiteY4" fmla="*/ 160020 h 632989"/>
              <a:gd name="connsiteX5" fmla="*/ 236220 w 431875"/>
              <a:gd name="connsiteY5" fmla="*/ 624840 h 632989"/>
              <a:gd name="connsiteX0" fmla="*/ 236220 w 479149"/>
              <a:gd name="connsiteY0" fmla="*/ 624840 h 632989"/>
              <a:gd name="connsiteX1" fmla="*/ 0 w 479149"/>
              <a:gd name="connsiteY1" fmla="*/ 441960 h 632989"/>
              <a:gd name="connsiteX2" fmla="*/ 190500 w 479149"/>
              <a:gd name="connsiteY2" fmla="*/ 0 h 632989"/>
              <a:gd name="connsiteX3" fmla="*/ 281940 w 479149"/>
              <a:gd name="connsiteY3" fmla="*/ 426720 h 632989"/>
              <a:gd name="connsiteX4" fmla="*/ 396240 w 479149"/>
              <a:gd name="connsiteY4" fmla="*/ 160020 h 632989"/>
              <a:gd name="connsiteX5" fmla="*/ 236220 w 479149"/>
              <a:gd name="connsiteY5" fmla="*/ 624840 h 632989"/>
              <a:gd name="connsiteX0" fmla="*/ 236220 w 508893"/>
              <a:gd name="connsiteY0" fmla="*/ 624840 h 625958"/>
              <a:gd name="connsiteX1" fmla="*/ 0 w 508893"/>
              <a:gd name="connsiteY1" fmla="*/ 441960 h 625958"/>
              <a:gd name="connsiteX2" fmla="*/ 190500 w 508893"/>
              <a:gd name="connsiteY2" fmla="*/ 0 h 625958"/>
              <a:gd name="connsiteX3" fmla="*/ 281940 w 508893"/>
              <a:gd name="connsiteY3" fmla="*/ 426720 h 625958"/>
              <a:gd name="connsiteX4" fmla="*/ 396240 w 508893"/>
              <a:gd name="connsiteY4" fmla="*/ 160020 h 625958"/>
              <a:gd name="connsiteX5" fmla="*/ 236220 w 508893"/>
              <a:gd name="connsiteY5" fmla="*/ 624840 h 625958"/>
              <a:gd name="connsiteX0" fmla="*/ 236220 w 481812"/>
              <a:gd name="connsiteY0" fmla="*/ 624840 h 626572"/>
              <a:gd name="connsiteX1" fmla="*/ 0 w 481812"/>
              <a:gd name="connsiteY1" fmla="*/ 441960 h 626572"/>
              <a:gd name="connsiteX2" fmla="*/ 190500 w 481812"/>
              <a:gd name="connsiteY2" fmla="*/ 0 h 626572"/>
              <a:gd name="connsiteX3" fmla="*/ 281940 w 481812"/>
              <a:gd name="connsiteY3" fmla="*/ 426720 h 626572"/>
              <a:gd name="connsiteX4" fmla="*/ 396240 w 481812"/>
              <a:gd name="connsiteY4" fmla="*/ 160020 h 626572"/>
              <a:gd name="connsiteX5" fmla="*/ 236220 w 481812"/>
              <a:gd name="connsiteY5" fmla="*/ 624840 h 626572"/>
              <a:gd name="connsiteX0" fmla="*/ 236220 w 481812"/>
              <a:gd name="connsiteY0" fmla="*/ 624840 h 626572"/>
              <a:gd name="connsiteX1" fmla="*/ 0 w 481812"/>
              <a:gd name="connsiteY1" fmla="*/ 441960 h 626572"/>
              <a:gd name="connsiteX2" fmla="*/ 190500 w 481812"/>
              <a:gd name="connsiteY2" fmla="*/ 0 h 626572"/>
              <a:gd name="connsiteX3" fmla="*/ 281940 w 481812"/>
              <a:gd name="connsiteY3" fmla="*/ 426720 h 626572"/>
              <a:gd name="connsiteX4" fmla="*/ 396240 w 481812"/>
              <a:gd name="connsiteY4" fmla="*/ 160020 h 626572"/>
              <a:gd name="connsiteX5" fmla="*/ 236220 w 481812"/>
              <a:gd name="connsiteY5" fmla="*/ 624840 h 626572"/>
              <a:gd name="connsiteX0" fmla="*/ 236220 w 481812"/>
              <a:gd name="connsiteY0" fmla="*/ 624840 h 626572"/>
              <a:gd name="connsiteX1" fmla="*/ 0 w 481812"/>
              <a:gd name="connsiteY1" fmla="*/ 441960 h 626572"/>
              <a:gd name="connsiteX2" fmla="*/ 190500 w 481812"/>
              <a:gd name="connsiteY2" fmla="*/ 0 h 626572"/>
              <a:gd name="connsiteX3" fmla="*/ 281940 w 481812"/>
              <a:gd name="connsiteY3" fmla="*/ 426720 h 626572"/>
              <a:gd name="connsiteX4" fmla="*/ 396240 w 481812"/>
              <a:gd name="connsiteY4" fmla="*/ 160020 h 626572"/>
              <a:gd name="connsiteX5" fmla="*/ 236220 w 481812"/>
              <a:gd name="connsiteY5" fmla="*/ 624840 h 626572"/>
              <a:gd name="connsiteX0" fmla="*/ 236220 w 481812"/>
              <a:gd name="connsiteY0" fmla="*/ 624840 h 626572"/>
              <a:gd name="connsiteX1" fmla="*/ 0 w 481812"/>
              <a:gd name="connsiteY1" fmla="*/ 441960 h 626572"/>
              <a:gd name="connsiteX2" fmla="*/ 190500 w 481812"/>
              <a:gd name="connsiteY2" fmla="*/ 0 h 626572"/>
              <a:gd name="connsiteX3" fmla="*/ 281940 w 481812"/>
              <a:gd name="connsiteY3" fmla="*/ 426720 h 626572"/>
              <a:gd name="connsiteX4" fmla="*/ 396240 w 481812"/>
              <a:gd name="connsiteY4" fmla="*/ 160020 h 626572"/>
              <a:gd name="connsiteX5" fmla="*/ 236220 w 481812"/>
              <a:gd name="connsiteY5" fmla="*/ 624840 h 626572"/>
              <a:gd name="connsiteX0" fmla="*/ 236220 w 481812"/>
              <a:gd name="connsiteY0" fmla="*/ 624840 h 626572"/>
              <a:gd name="connsiteX1" fmla="*/ 0 w 481812"/>
              <a:gd name="connsiteY1" fmla="*/ 441960 h 626572"/>
              <a:gd name="connsiteX2" fmla="*/ 190500 w 481812"/>
              <a:gd name="connsiteY2" fmla="*/ 0 h 626572"/>
              <a:gd name="connsiteX3" fmla="*/ 281940 w 481812"/>
              <a:gd name="connsiteY3" fmla="*/ 426720 h 626572"/>
              <a:gd name="connsiteX4" fmla="*/ 396240 w 481812"/>
              <a:gd name="connsiteY4" fmla="*/ 160020 h 626572"/>
              <a:gd name="connsiteX5" fmla="*/ 236220 w 481812"/>
              <a:gd name="connsiteY5" fmla="*/ 624840 h 626572"/>
              <a:gd name="connsiteX0" fmla="*/ 236220 w 481812"/>
              <a:gd name="connsiteY0" fmla="*/ 701040 h 702772"/>
              <a:gd name="connsiteX1" fmla="*/ 0 w 481812"/>
              <a:gd name="connsiteY1" fmla="*/ 518160 h 702772"/>
              <a:gd name="connsiteX2" fmla="*/ 281940 w 481812"/>
              <a:gd name="connsiteY2" fmla="*/ 0 h 702772"/>
              <a:gd name="connsiteX3" fmla="*/ 281940 w 481812"/>
              <a:gd name="connsiteY3" fmla="*/ 502920 h 702772"/>
              <a:gd name="connsiteX4" fmla="*/ 396240 w 481812"/>
              <a:gd name="connsiteY4" fmla="*/ 236220 h 702772"/>
              <a:gd name="connsiteX5" fmla="*/ 236220 w 481812"/>
              <a:gd name="connsiteY5" fmla="*/ 701040 h 702772"/>
              <a:gd name="connsiteX0" fmla="*/ 236220 w 481812"/>
              <a:gd name="connsiteY0" fmla="*/ 670560 h 672292"/>
              <a:gd name="connsiteX1" fmla="*/ 0 w 481812"/>
              <a:gd name="connsiteY1" fmla="*/ 487680 h 672292"/>
              <a:gd name="connsiteX2" fmla="*/ 259080 w 481812"/>
              <a:gd name="connsiteY2" fmla="*/ 0 h 672292"/>
              <a:gd name="connsiteX3" fmla="*/ 281940 w 481812"/>
              <a:gd name="connsiteY3" fmla="*/ 472440 h 672292"/>
              <a:gd name="connsiteX4" fmla="*/ 396240 w 481812"/>
              <a:gd name="connsiteY4" fmla="*/ 205740 h 672292"/>
              <a:gd name="connsiteX5" fmla="*/ 236220 w 481812"/>
              <a:gd name="connsiteY5" fmla="*/ 670560 h 672292"/>
              <a:gd name="connsiteX0" fmla="*/ 236220 w 481812"/>
              <a:gd name="connsiteY0" fmla="*/ 670560 h 672292"/>
              <a:gd name="connsiteX1" fmla="*/ 0 w 481812"/>
              <a:gd name="connsiteY1" fmla="*/ 487680 h 672292"/>
              <a:gd name="connsiteX2" fmla="*/ 259080 w 481812"/>
              <a:gd name="connsiteY2" fmla="*/ 0 h 672292"/>
              <a:gd name="connsiteX3" fmla="*/ 281940 w 481812"/>
              <a:gd name="connsiteY3" fmla="*/ 472440 h 672292"/>
              <a:gd name="connsiteX4" fmla="*/ 396240 w 481812"/>
              <a:gd name="connsiteY4" fmla="*/ 205740 h 672292"/>
              <a:gd name="connsiteX5" fmla="*/ 236220 w 481812"/>
              <a:gd name="connsiteY5" fmla="*/ 670560 h 672292"/>
              <a:gd name="connsiteX0" fmla="*/ 236220 w 481812"/>
              <a:gd name="connsiteY0" fmla="*/ 670560 h 672292"/>
              <a:gd name="connsiteX1" fmla="*/ 0 w 481812"/>
              <a:gd name="connsiteY1" fmla="*/ 487680 h 672292"/>
              <a:gd name="connsiteX2" fmla="*/ 259080 w 481812"/>
              <a:gd name="connsiteY2" fmla="*/ 0 h 672292"/>
              <a:gd name="connsiteX3" fmla="*/ 281940 w 481812"/>
              <a:gd name="connsiteY3" fmla="*/ 472440 h 672292"/>
              <a:gd name="connsiteX4" fmla="*/ 396240 w 481812"/>
              <a:gd name="connsiteY4" fmla="*/ 205740 h 672292"/>
              <a:gd name="connsiteX5" fmla="*/ 236220 w 481812"/>
              <a:gd name="connsiteY5" fmla="*/ 670560 h 672292"/>
              <a:gd name="connsiteX0" fmla="*/ 236220 w 481812"/>
              <a:gd name="connsiteY0" fmla="*/ 670560 h 672292"/>
              <a:gd name="connsiteX1" fmla="*/ 0 w 481812"/>
              <a:gd name="connsiteY1" fmla="*/ 487680 h 672292"/>
              <a:gd name="connsiteX2" fmla="*/ 259080 w 481812"/>
              <a:gd name="connsiteY2" fmla="*/ 0 h 672292"/>
              <a:gd name="connsiteX3" fmla="*/ 281940 w 481812"/>
              <a:gd name="connsiteY3" fmla="*/ 472440 h 672292"/>
              <a:gd name="connsiteX4" fmla="*/ 396240 w 481812"/>
              <a:gd name="connsiteY4" fmla="*/ 205740 h 672292"/>
              <a:gd name="connsiteX5" fmla="*/ 236220 w 481812"/>
              <a:gd name="connsiteY5" fmla="*/ 670560 h 672292"/>
              <a:gd name="connsiteX0" fmla="*/ 242144 w 487736"/>
              <a:gd name="connsiteY0" fmla="*/ 670560 h 672292"/>
              <a:gd name="connsiteX1" fmla="*/ 5924 w 487736"/>
              <a:gd name="connsiteY1" fmla="*/ 487680 h 672292"/>
              <a:gd name="connsiteX2" fmla="*/ 265004 w 487736"/>
              <a:gd name="connsiteY2" fmla="*/ 0 h 672292"/>
              <a:gd name="connsiteX3" fmla="*/ 287864 w 487736"/>
              <a:gd name="connsiteY3" fmla="*/ 472440 h 672292"/>
              <a:gd name="connsiteX4" fmla="*/ 402164 w 487736"/>
              <a:gd name="connsiteY4" fmla="*/ 205740 h 672292"/>
              <a:gd name="connsiteX5" fmla="*/ 242144 w 487736"/>
              <a:gd name="connsiteY5" fmla="*/ 670560 h 672292"/>
              <a:gd name="connsiteX0" fmla="*/ 242144 w 487736"/>
              <a:gd name="connsiteY0" fmla="*/ 670560 h 672292"/>
              <a:gd name="connsiteX1" fmla="*/ 5924 w 487736"/>
              <a:gd name="connsiteY1" fmla="*/ 487680 h 672292"/>
              <a:gd name="connsiteX2" fmla="*/ 265004 w 487736"/>
              <a:gd name="connsiteY2" fmla="*/ 0 h 672292"/>
              <a:gd name="connsiteX3" fmla="*/ 287864 w 487736"/>
              <a:gd name="connsiteY3" fmla="*/ 472440 h 672292"/>
              <a:gd name="connsiteX4" fmla="*/ 402164 w 487736"/>
              <a:gd name="connsiteY4" fmla="*/ 205740 h 672292"/>
              <a:gd name="connsiteX5" fmla="*/ 242144 w 487736"/>
              <a:gd name="connsiteY5" fmla="*/ 670560 h 672292"/>
              <a:gd name="connsiteX0" fmla="*/ 242144 w 491352"/>
              <a:gd name="connsiteY0" fmla="*/ 670560 h 670735"/>
              <a:gd name="connsiteX1" fmla="*/ 5924 w 491352"/>
              <a:gd name="connsiteY1" fmla="*/ 487680 h 670735"/>
              <a:gd name="connsiteX2" fmla="*/ 265004 w 491352"/>
              <a:gd name="connsiteY2" fmla="*/ 0 h 670735"/>
              <a:gd name="connsiteX3" fmla="*/ 287864 w 491352"/>
              <a:gd name="connsiteY3" fmla="*/ 472440 h 670735"/>
              <a:gd name="connsiteX4" fmla="*/ 402164 w 491352"/>
              <a:gd name="connsiteY4" fmla="*/ 205740 h 670735"/>
              <a:gd name="connsiteX5" fmla="*/ 242144 w 491352"/>
              <a:gd name="connsiteY5" fmla="*/ 670560 h 670735"/>
              <a:gd name="connsiteX0" fmla="*/ 242144 w 491352"/>
              <a:gd name="connsiteY0" fmla="*/ 670560 h 670735"/>
              <a:gd name="connsiteX1" fmla="*/ 5924 w 491352"/>
              <a:gd name="connsiteY1" fmla="*/ 487680 h 670735"/>
              <a:gd name="connsiteX2" fmla="*/ 265004 w 491352"/>
              <a:gd name="connsiteY2" fmla="*/ 0 h 670735"/>
              <a:gd name="connsiteX3" fmla="*/ 287864 w 491352"/>
              <a:gd name="connsiteY3" fmla="*/ 472440 h 670735"/>
              <a:gd name="connsiteX4" fmla="*/ 402164 w 491352"/>
              <a:gd name="connsiteY4" fmla="*/ 205740 h 670735"/>
              <a:gd name="connsiteX5" fmla="*/ 242144 w 491352"/>
              <a:gd name="connsiteY5" fmla="*/ 670560 h 670735"/>
              <a:gd name="connsiteX0" fmla="*/ 242144 w 491352"/>
              <a:gd name="connsiteY0" fmla="*/ 670560 h 670735"/>
              <a:gd name="connsiteX1" fmla="*/ 5924 w 491352"/>
              <a:gd name="connsiteY1" fmla="*/ 487680 h 670735"/>
              <a:gd name="connsiteX2" fmla="*/ 265004 w 491352"/>
              <a:gd name="connsiteY2" fmla="*/ 0 h 670735"/>
              <a:gd name="connsiteX3" fmla="*/ 287864 w 491352"/>
              <a:gd name="connsiteY3" fmla="*/ 472440 h 670735"/>
              <a:gd name="connsiteX4" fmla="*/ 402164 w 491352"/>
              <a:gd name="connsiteY4" fmla="*/ 205740 h 670735"/>
              <a:gd name="connsiteX5" fmla="*/ 242144 w 491352"/>
              <a:gd name="connsiteY5" fmla="*/ 670560 h 670735"/>
              <a:gd name="connsiteX0" fmla="*/ 242144 w 491352"/>
              <a:gd name="connsiteY0" fmla="*/ 670560 h 670735"/>
              <a:gd name="connsiteX1" fmla="*/ 5924 w 491352"/>
              <a:gd name="connsiteY1" fmla="*/ 487680 h 670735"/>
              <a:gd name="connsiteX2" fmla="*/ 265004 w 491352"/>
              <a:gd name="connsiteY2" fmla="*/ 0 h 670735"/>
              <a:gd name="connsiteX3" fmla="*/ 287864 w 491352"/>
              <a:gd name="connsiteY3" fmla="*/ 472440 h 670735"/>
              <a:gd name="connsiteX4" fmla="*/ 402164 w 491352"/>
              <a:gd name="connsiteY4" fmla="*/ 205740 h 670735"/>
              <a:gd name="connsiteX5" fmla="*/ 242144 w 491352"/>
              <a:gd name="connsiteY5" fmla="*/ 670560 h 670735"/>
              <a:gd name="connsiteX0" fmla="*/ 265555 w 483371"/>
              <a:gd name="connsiteY0" fmla="*/ 670560 h 678559"/>
              <a:gd name="connsiteX1" fmla="*/ 5522 w 483371"/>
              <a:gd name="connsiteY1" fmla="*/ 490061 h 678559"/>
              <a:gd name="connsiteX2" fmla="*/ 288415 w 483371"/>
              <a:gd name="connsiteY2" fmla="*/ 0 h 678559"/>
              <a:gd name="connsiteX3" fmla="*/ 311275 w 483371"/>
              <a:gd name="connsiteY3" fmla="*/ 472440 h 678559"/>
              <a:gd name="connsiteX4" fmla="*/ 425575 w 483371"/>
              <a:gd name="connsiteY4" fmla="*/ 205740 h 678559"/>
              <a:gd name="connsiteX5" fmla="*/ 265555 w 483371"/>
              <a:gd name="connsiteY5" fmla="*/ 670560 h 678559"/>
              <a:gd name="connsiteX0" fmla="*/ 265555 w 483371"/>
              <a:gd name="connsiteY0" fmla="*/ 670560 h 681388"/>
              <a:gd name="connsiteX1" fmla="*/ 5522 w 483371"/>
              <a:gd name="connsiteY1" fmla="*/ 490061 h 681388"/>
              <a:gd name="connsiteX2" fmla="*/ 288415 w 483371"/>
              <a:gd name="connsiteY2" fmla="*/ 0 h 681388"/>
              <a:gd name="connsiteX3" fmla="*/ 311275 w 483371"/>
              <a:gd name="connsiteY3" fmla="*/ 472440 h 681388"/>
              <a:gd name="connsiteX4" fmla="*/ 425575 w 483371"/>
              <a:gd name="connsiteY4" fmla="*/ 205740 h 681388"/>
              <a:gd name="connsiteX5" fmla="*/ 265555 w 483371"/>
              <a:gd name="connsiteY5" fmla="*/ 670560 h 681388"/>
              <a:gd name="connsiteX0" fmla="*/ 265555 w 505065"/>
              <a:gd name="connsiteY0" fmla="*/ 670560 h 670670"/>
              <a:gd name="connsiteX1" fmla="*/ 5522 w 505065"/>
              <a:gd name="connsiteY1" fmla="*/ 490061 h 670670"/>
              <a:gd name="connsiteX2" fmla="*/ 288415 w 505065"/>
              <a:gd name="connsiteY2" fmla="*/ 0 h 670670"/>
              <a:gd name="connsiteX3" fmla="*/ 311275 w 505065"/>
              <a:gd name="connsiteY3" fmla="*/ 472440 h 670670"/>
              <a:gd name="connsiteX4" fmla="*/ 425575 w 505065"/>
              <a:gd name="connsiteY4" fmla="*/ 205740 h 670670"/>
              <a:gd name="connsiteX5" fmla="*/ 265555 w 505065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555 w 502118"/>
              <a:gd name="connsiteY0" fmla="*/ 670560 h 670670"/>
              <a:gd name="connsiteX1" fmla="*/ 5522 w 502118"/>
              <a:gd name="connsiteY1" fmla="*/ 490061 h 670670"/>
              <a:gd name="connsiteX2" fmla="*/ 288415 w 502118"/>
              <a:gd name="connsiteY2" fmla="*/ 0 h 670670"/>
              <a:gd name="connsiteX3" fmla="*/ 311275 w 502118"/>
              <a:gd name="connsiteY3" fmla="*/ 472440 h 670670"/>
              <a:gd name="connsiteX4" fmla="*/ 425575 w 502118"/>
              <a:gd name="connsiteY4" fmla="*/ 205740 h 670670"/>
              <a:gd name="connsiteX5" fmla="*/ 265555 w 502118"/>
              <a:gd name="connsiteY5" fmla="*/ 670560 h 670670"/>
              <a:gd name="connsiteX0" fmla="*/ 265709 w 502272"/>
              <a:gd name="connsiteY0" fmla="*/ 720566 h 720676"/>
              <a:gd name="connsiteX1" fmla="*/ 5676 w 502272"/>
              <a:gd name="connsiteY1" fmla="*/ 540067 h 720676"/>
              <a:gd name="connsiteX2" fmla="*/ 279044 w 502272"/>
              <a:gd name="connsiteY2" fmla="*/ 0 h 720676"/>
              <a:gd name="connsiteX3" fmla="*/ 311429 w 502272"/>
              <a:gd name="connsiteY3" fmla="*/ 522446 h 720676"/>
              <a:gd name="connsiteX4" fmla="*/ 425729 w 502272"/>
              <a:gd name="connsiteY4" fmla="*/ 255746 h 720676"/>
              <a:gd name="connsiteX5" fmla="*/ 265709 w 502272"/>
              <a:gd name="connsiteY5" fmla="*/ 720566 h 720676"/>
              <a:gd name="connsiteX0" fmla="*/ 265709 w 509659"/>
              <a:gd name="connsiteY0" fmla="*/ 720566 h 720654"/>
              <a:gd name="connsiteX1" fmla="*/ 5676 w 509659"/>
              <a:gd name="connsiteY1" fmla="*/ 540067 h 720654"/>
              <a:gd name="connsiteX2" fmla="*/ 279044 w 509659"/>
              <a:gd name="connsiteY2" fmla="*/ 0 h 720654"/>
              <a:gd name="connsiteX3" fmla="*/ 311429 w 509659"/>
              <a:gd name="connsiteY3" fmla="*/ 522446 h 720654"/>
              <a:gd name="connsiteX4" fmla="*/ 425729 w 509659"/>
              <a:gd name="connsiteY4" fmla="*/ 255746 h 720654"/>
              <a:gd name="connsiteX5" fmla="*/ 265709 w 509659"/>
              <a:gd name="connsiteY5" fmla="*/ 720566 h 72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659" h="720654">
                <a:moveTo>
                  <a:pt x="265709" y="720566"/>
                </a:moveTo>
                <a:cubicBezTo>
                  <a:pt x="81400" y="715565"/>
                  <a:pt x="31553" y="648653"/>
                  <a:pt x="5676" y="540067"/>
                </a:cubicBezTo>
                <a:cubicBezTo>
                  <a:pt x="-45124" y="286067"/>
                  <a:pt x="261264" y="170180"/>
                  <a:pt x="279044" y="0"/>
                </a:cubicBezTo>
                <a:cubicBezTo>
                  <a:pt x="526217" y="227965"/>
                  <a:pt x="191413" y="442594"/>
                  <a:pt x="311429" y="522446"/>
                </a:cubicBezTo>
                <a:cubicBezTo>
                  <a:pt x="398107" y="564197"/>
                  <a:pt x="438429" y="448786"/>
                  <a:pt x="425729" y="255746"/>
                </a:cubicBezTo>
                <a:cubicBezTo>
                  <a:pt x="615118" y="517684"/>
                  <a:pt x="450018" y="725567"/>
                  <a:pt x="265709" y="720566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80000"/>
                </a:srgbClr>
              </a:gs>
              <a:gs pos="30000">
                <a:srgbClr val="FF0000">
                  <a:alpha val="30000"/>
                </a:srgbClr>
              </a:gs>
              <a:gs pos="0">
                <a:srgbClr val="FF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EDCAE7-318A-425E-B683-6B5E1BCB6675}"/>
              </a:ext>
            </a:extLst>
          </p:cNvPr>
          <p:cNvSpPr txBox="1"/>
          <p:nvPr/>
        </p:nvSpPr>
        <p:spPr>
          <a:xfrm>
            <a:off x="6257201" y="3418362"/>
            <a:ext cx="5014955" cy="76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dirty="0"/>
              <a:t>실세 린다 </a:t>
            </a:r>
            <a:r>
              <a:rPr lang="en-US" altLang="ko-KR" dirty="0"/>
              <a:t>G</a:t>
            </a:r>
            <a:r>
              <a:rPr lang="ko-KR" altLang="en-US" dirty="0"/>
              <a:t>와 </a:t>
            </a:r>
            <a:r>
              <a:rPr lang="ko-KR" altLang="en-US" dirty="0" err="1"/>
              <a:t>깐족대는</a:t>
            </a:r>
            <a:r>
              <a:rPr lang="ko-KR" altLang="en-US" dirty="0"/>
              <a:t> 형 </a:t>
            </a:r>
            <a:r>
              <a:rPr lang="ko-KR" altLang="en-US" dirty="0" err="1"/>
              <a:t>유두래곤으로</a:t>
            </a:r>
            <a:r>
              <a:rPr lang="ko-KR" altLang="en-US" dirty="0"/>
              <a:t> 인해 고생</a:t>
            </a:r>
            <a:endParaRPr lang="en-US" altLang="ko-KR" dirty="0"/>
          </a:p>
          <a:p>
            <a:r>
              <a:rPr lang="en-US" altLang="ko-KR" dirty="0"/>
              <a:t>(3</a:t>
            </a:r>
            <a:r>
              <a:rPr lang="ko-KR" altLang="en-US" dirty="0"/>
              <a:t>번이나 그만두려 함</a:t>
            </a:r>
            <a:r>
              <a:rPr lang="en-US" altLang="ko-KR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3AF75B-B411-4C70-8032-F51FC110FAF3}"/>
              </a:ext>
            </a:extLst>
          </p:cNvPr>
          <p:cNvSpPr txBox="1"/>
          <p:nvPr/>
        </p:nvSpPr>
        <p:spPr>
          <a:xfrm>
            <a:off x="9970078" y="2754867"/>
            <a:ext cx="990923" cy="44993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800" dirty="0">
                <a:solidFill>
                  <a:srgbClr val="FF000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E</a:t>
            </a:r>
            <a:r>
              <a:rPr lang="en-US" altLang="ko-KR" sz="2800" dirty="0">
                <a:solidFill>
                  <a:srgbClr val="FFFF0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S</a:t>
            </a:r>
            <a:r>
              <a:rPr lang="en-US" altLang="ko-KR" sz="2800" dirty="0">
                <a:solidFill>
                  <a:srgbClr val="00B05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F</a:t>
            </a:r>
            <a:r>
              <a:rPr lang="en-US" altLang="ko-KR" sz="2800" dirty="0">
                <a:solidFill>
                  <a:srgbClr val="002060">
                    <a:alpha val="70000"/>
                  </a:srgbClr>
                </a:solidFill>
                <a:latin typeface="Rix조으다 M" panose="00000600000000000000" pitchFamily="2" charset="-127"/>
                <a:ea typeface="Rix조으다 M" panose="00000600000000000000" pitchFamily="2" charset="-127"/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03E416-415F-4C1A-8C90-FDA2627AAD38}"/>
              </a:ext>
            </a:extLst>
          </p:cNvPr>
          <p:cNvSpPr txBox="1"/>
          <p:nvPr/>
        </p:nvSpPr>
        <p:spPr>
          <a:xfrm>
            <a:off x="7008790" y="2739332"/>
            <a:ext cx="3411051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pPr algn="ctr"/>
            <a:r>
              <a:rPr lang="ko-KR" altLang="en-US"/>
              <a:t>가장 열정과 </a:t>
            </a:r>
            <a:r>
              <a:rPr lang="ko-KR" altLang="en-US" dirty="0"/>
              <a:t>자의식이 넘침</a:t>
            </a:r>
            <a:endParaRPr lang="en-US" altLang="ko-KR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773058-1183-46D6-97DF-E39B11FC9224}"/>
              </a:ext>
            </a:extLst>
          </p:cNvPr>
          <p:cNvGrpSpPr/>
          <p:nvPr/>
        </p:nvGrpSpPr>
        <p:grpSpPr>
          <a:xfrm rot="21235716">
            <a:off x="6267263" y="1693581"/>
            <a:ext cx="1369824" cy="625985"/>
            <a:chOff x="6465646" y="1735328"/>
            <a:chExt cx="1423168" cy="650362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F4764B4-E10B-4244-8E4E-E6E4FC27151F}"/>
                </a:ext>
              </a:extLst>
            </p:cNvPr>
            <p:cNvSpPr/>
            <p:nvPr/>
          </p:nvSpPr>
          <p:spPr>
            <a:xfrm rot="20473260">
              <a:off x="6465646" y="1735328"/>
              <a:ext cx="1423168" cy="650362"/>
            </a:xfrm>
            <a:custGeom>
              <a:avLst/>
              <a:gdLst>
                <a:gd name="connsiteX0" fmla="*/ 5105400 w 5105400"/>
                <a:gd name="connsiteY0" fmla="*/ 0 h 1479550"/>
                <a:gd name="connsiteX1" fmla="*/ 190500 w 5105400"/>
                <a:gd name="connsiteY1" fmla="*/ 400050 h 1479550"/>
                <a:gd name="connsiteX2" fmla="*/ 171450 w 5105400"/>
                <a:gd name="connsiteY2" fmla="*/ 768350 h 1479550"/>
                <a:gd name="connsiteX3" fmla="*/ 88900 w 5105400"/>
                <a:gd name="connsiteY3" fmla="*/ 939800 h 1479550"/>
                <a:gd name="connsiteX4" fmla="*/ 127000 w 5105400"/>
                <a:gd name="connsiteY4" fmla="*/ 971550 h 1479550"/>
                <a:gd name="connsiteX5" fmla="*/ 19050 w 5105400"/>
                <a:gd name="connsiteY5" fmla="*/ 1130300 h 1479550"/>
                <a:gd name="connsiteX6" fmla="*/ 63500 w 5105400"/>
                <a:gd name="connsiteY6" fmla="*/ 1276350 h 1479550"/>
                <a:gd name="connsiteX7" fmla="*/ 0 w 5105400"/>
                <a:gd name="connsiteY7" fmla="*/ 1428750 h 1479550"/>
                <a:gd name="connsiteX8" fmla="*/ 57150 w 5105400"/>
                <a:gd name="connsiteY8" fmla="*/ 1466850 h 1479550"/>
                <a:gd name="connsiteX9" fmla="*/ 38100 w 5105400"/>
                <a:gd name="connsiteY9" fmla="*/ 1479550 h 1479550"/>
                <a:gd name="connsiteX10" fmla="*/ 4972050 w 5105400"/>
                <a:gd name="connsiteY10" fmla="*/ 1060450 h 1479550"/>
                <a:gd name="connsiteX11" fmla="*/ 4933950 w 5105400"/>
                <a:gd name="connsiteY11" fmla="*/ 984250 h 1479550"/>
                <a:gd name="connsiteX12" fmla="*/ 4876800 w 5105400"/>
                <a:gd name="connsiteY12" fmla="*/ 914400 h 1479550"/>
                <a:gd name="connsiteX13" fmla="*/ 4768850 w 5105400"/>
                <a:gd name="connsiteY13" fmla="*/ 901700 h 1479550"/>
                <a:gd name="connsiteX14" fmla="*/ 4895850 w 5105400"/>
                <a:gd name="connsiteY14" fmla="*/ 863600 h 1479550"/>
                <a:gd name="connsiteX15" fmla="*/ 4876800 w 5105400"/>
                <a:gd name="connsiteY15" fmla="*/ 793750 h 1479550"/>
                <a:gd name="connsiteX16" fmla="*/ 4914900 w 5105400"/>
                <a:gd name="connsiteY16" fmla="*/ 774700 h 1479550"/>
                <a:gd name="connsiteX17" fmla="*/ 4889500 w 5105400"/>
                <a:gd name="connsiteY17" fmla="*/ 711200 h 1479550"/>
                <a:gd name="connsiteX18" fmla="*/ 4889500 w 5105400"/>
                <a:gd name="connsiteY18" fmla="*/ 711200 h 1479550"/>
                <a:gd name="connsiteX19" fmla="*/ 4857750 w 5105400"/>
                <a:gd name="connsiteY19" fmla="*/ 660400 h 1479550"/>
                <a:gd name="connsiteX20" fmla="*/ 4933950 w 5105400"/>
                <a:gd name="connsiteY20" fmla="*/ 527050 h 1479550"/>
                <a:gd name="connsiteX21" fmla="*/ 4933950 w 5105400"/>
                <a:gd name="connsiteY21" fmla="*/ 488950 h 1479550"/>
                <a:gd name="connsiteX22" fmla="*/ 4959350 w 5105400"/>
                <a:gd name="connsiteY22" fmla="*/ 419100 h 1479550"/>
                <a:gd name="connsiteX23" fmla="*/ 5054600 w 5105400"/>
                <a:gd name="connsiteY23" fmla="*/ 361950 h 1479550"/>
                <a:gd name="connsiteX24" fmla="*/ 5054600 w 5105400"/>
                <a:gd name="connsiteY24" fmla="*/ 317500 h 1479550"/>
                <a:gd name="connsiteX25" fmla="*/ 5092700 w 5105400"/>
                <a:gd name="connsiteY25" fmla="*/ 247650 h 1479550"/>
                <a:gd name="connsiteX26" fmla="*/ 5105400 w 5105400"/>
                <a:gd name="connsiteY26" fmla="*/ 152400 h 1479550"/>
                <a:gd name="connsiteX27" fmla="*/ 5105400 w 5105400"/>
                <a:gd name="connsiteY27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05400" h="1479550">
                  <a:moveTo>
                    <a:pt x="5105400" y="0"/>
                  </a:moveTo>
                  <a:lnTo>
                    <a:pt x="190500" y="400050"/>
                  </a:lnTo>
                  <a:lnTo>
                    <a:pt x="171450" y="768350"/>
                  </a:lnTo>
                  <a:lnTo>
                    <a:pt x="88900" y="939800"/>
                  </a:lnTo>
                  <a:lnTo>
                    <a:pt x="127000" y="971550"/>
                  </a:lnTo>
                  <a:lnTo>
                    <a:pt x="19050" y="1130300"/>
                  </a:lnTo>
                  <a:lnTo>
                    <a:pt x="63500" y="1276350"/>
                  </a:lnTo>
                  <a:lnTo>
                    <a:pt x="0" y="1428750"/>
                  </a:lnTo>
                  <a:lnTo>
                    <a:pt x="57150" y="1466850"/>
                  </a:lnTo>
                  <a:lnTo>
                    <a:pt x="38100" y="1479550"/>
                  </a:lnTo>
                  <a:lnTo>
                    <a:pt x="4972050" y="1060450"/>
                  </a:lnTo>
                  <a:lnTo>
                    <a:pt x="4933950" y="984250"/>
                  </a:lnTo>
                  <a:lnTo>
                    <a:pt x="4876800" y="914400"/>
                  </a:lnTo>
                  <a:lnTo>
                    <a:pt x="4768850" y="901700"/>
                  </a:lnTo>
                  <a:lnTo>
                    <a:pt x="4895850" y="863600"/>
                  </a:lnTo>
                  <a:lnTo>
                    <a:pt x="4876800" y="793750"/>
                  </a:lnTo>
                  <a:lnTo>
                    <a:pt x="4914900" y="774700"/>
                  </a:lnTo>
                  <a:lnTo>
                    <a:pt x="4889500" y="711200"/>
                  </a:lnTo>
                  <a:lnTo>
                    <a:pt x="4889500" y="711200"/>
                  </a:lnTo>
                  <a:lnTo>
                    <a:pt x="4857750" y="660400"/>
                  </a:lnTo>
                  <a:lnTo>
                    <a:pt x="4933950" y="527050"/>
                  </a:lnTo>
                  <a:lnTo>
                    <a:pt x="4933950" y="488950"/>
                  </a:lnTo>
                  <a:lnTo>
                    <a:pt x="4959350" y="419100"/>
                  </a:lnTo>
                  <a:lnTo>
                    <a:pt x="5054600" y="361950"/>
                  </a:lnTo>
                  <a:lnTo>
                    <a:pt x="5054600" y="317500"/>
                  </a:lnTo>
                  <a:lnTo>
                    <a:pt x="5092700" y="247650"/>
                  </a:lnTo>
                  <a:lnTo>
                    <a:pt x="5105400" y="152400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6EC645-663B-489D-9228-CAA6F18A751B}"/>
                </a:ext>
              </a:extLst>
            </p:cNvPr>
            <p:cNvSpPr txBox="1"/>
            <p:nvPr/>
          </p:nvSpPr>
          <p:spPr>
            <a:xfrm rot="20604705">
              <a:off x="6592808" y="1891655"/>
              <a:ext cx="1159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조으다 M" panose="00000600000000000000" pitchFamily="2" charset="-127"/>
                  <a:ea typeface="Rix조으다 M" panose="00000600000000000000" pitchFamily="2" charset="-127"/>
                </a:rPr>
                <a:t>POSITION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2C4433-583C-4163-8E87-83DC85A45C5D}"/>
              </a:ext>
            </a:extLst>
          </p:cNvPr>
          <p:cNvSpPr txBox="1"/>
          <p:nvPr/>
        </p:nvSpPr>
        <p:spPr>
          <a:xfrm rot="21203205">
            <a:off x="8489684" y="3736825"/>
            <a:ext cx="598241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2700"/>
              </a:lnSpc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dirty="0" err="1">
                <a:solidFill>
                  <a:schemeClr val="bg1">
                    <a:alpha val="50000"/>
                  </a:schemeClr>
                </a:solidFill>
              </a:rPr>
              <a:t>ㅠㅠ</a:t>
            </a:r>
            <a:endParaRPr lang="ko-KR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513FC-0FEA-4CD9-9172-67B2142B7B7A}"/>
              </a:ext>
            </a:extLst>
          </p:cNvPr>
          <p:cNvSpPr txBox="1"/>
          <p:nvPr/>
        </p:nvSpPr>
        <p:spPr>
          <a:xfrm>
            <a:off x="6938709" y="2014642"/>
            <a:ext cx="3935148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pPr>
              <a:lnSpc>
                <a:spcPts val="2700"/>
              </a:lnSpc>
            </a:pPr>
            <a:r>
              <a:rPr lang="ko-KR" altLang="en-US" dirty="0"/>
              <a:t>바지리더 </a:t>
            </a:r>
            <a:r>
              <a:rPr lang="en-US" altLang="ko-KR" dirty="0"/>
              <a:t>· </a:t>
            </a:r>
            <a:r>
              <a:rPr lang="ko-KR" altLang="en-US" dirty="0" err="1"/>
              <a:t>메인보컬</a:t>
            </a:r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 err="1"/>
              <a:t>메인댄서</a:t>
            </a:r>
            <a:r>
              <a:rPr lang="ko-KR" altLang="en-US" dirty="0"/>
              <a:t> </a:t>
            </a:r>
            <a:r>
              <a:rPr lang="en-US" altLang="ko-KR" dirty="0"/>
              <a:t>· </a:t>
            </a:r>
            <a:r>
              <a:rPr lang="ko-KR" altLang="en-US" dirty="0"/>
              <a:t>막내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187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2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41" grpId="0"/>
      <p:bldP spid="11" grpId="0" animBg="1"/>
      <p:bldP spid="11" grpId="1" animBg="1"/>
      <p:bldP spid="43" grpId="0"/>
      <p:bldP spid="45" grpId="0"/>
      <p:bldP spid="51" grpId="0"/>
      <p:bldP spid="1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0DDDB06B-0699-4B1D-8640-CCC7D7B6A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D83BAEA8-0DD1-43C1-B975-F3C61BBD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C9FC22E7-D0D6-4ACD-B62C-5AC597449B6F}"/>
              </a:ext>
            </a:extLst>
          </p:cNvPr>
          <p:cNvSpPr/>
          <p:nvPr/>
        </p:nvSpPr>
        <p:spPr>
          <a:xfrm>
            <a:off x="-14514" y="-1075524"/>
            <a:ext cx="12206514" cy="8741846"/>
          </a:xfrm>
          <a:custGeom>
            <a:avLst/>
            <a:gdLst>
              <a:gd name="connsiteX0" fmla="*/ 14514 w 12250057"/>
              <a:gd name="connsiteY0" fmla="*/ 261629 h 5806086"/>
              <a:gd name="connsiteX1" fmla="*/ 14514 w 12250057"/>
              <a:gd name="connsiteY1" fmla="*/ 261629 h 5806086"/>
              <a:gd name="connsiteX2" fmla="*/ 885371 w 12250057"/>
              <a:gd name="connsiteY2" fmla="*/ 276143 h 5806086"/>
              <a:gd name="connsiteX3" fmla="*/ 1204685 w 12250057"/>
              <a:gd name="connsiteY3" fmla="*/ 247115 h 5806086"/>
              <a:gd name="connsiteX4" fmla="*/ 1248228 w 12250057"/>
              <a:gd name="connsiteY4" fmla="*/ 203572 h 5806086"/>
              <a:gd name="connsiteX5" fmla="*/ 1451428 w 12250057"/>
              <a:gd name="connsiteY5" fmla="*/ 189058 h 5806086"/>
              <a:gd name="connsiteX6" fmla="*/ 1494971 w 12250057"/>
              <a:gd name="connsiteY6" fmla="*/ 218086 h 5806086"/>
              <a:gd name="connsiteX7" fmla="*/ 1553028 w 12250057"/>
              <a:gd name="connsiteY7" fmla="*/ 276143 h 5806086"/>
              <a:gd name="connsiteX8" fmla="*/ 2278743 w 12250057"/>
              <a:gd name="connsiteY8" fmla="*/ 261629 h 5806086"/>
              <a:gd name="connsiteX9" fmla="*/ 2409371 w 12250057"/>
              <a:gd name="connsiteY9" fmla="*/ 218086 h 5806086"/>
              <a:gd name="connsiteX10" fmla="*/ 2510971 w 12250057"/>
              <a:gd name="connsiteY10" fmla="*/ 203572 h 5806086"/>
              <a:gd name="connsiteX11" fmla="*/ 2598057 w 12250057"/>
              <a:gd name="connsiteY11" fmla="*/ 174543 h 5806086"/>
              <a:gd name="connsiteX12" fmla="*/ 2670628 w 12250057"/>
              <a:gd name="connsiteY12" fmla="*/ 232601 h 5806086"/>
              <a:gd name="connsiteX13" fmla="*/ 2714171 w 12250057"/>
              <a:gd name="connsiteY13" fmla="*/ 261629 h 5806086"/>
              <a:gd name="connsiteX14" fmla="*/ 3120571 w 12250057"/>
              <a:gd name="connsiteY14" fmla="*/ 261629 h 5806086"/>
              <a:gd name="connsiteX15" fmla="*/ 3236685 w 12250057"/>
              <a:gd name="connsiteY15" fmla="*/ 319686 h 5806086"/>
              <a:gd name="connsiteX16" fmla="*/ 3294743 w 12250057"/>
              <a:gd name="connsiteY16" fmla="*/ 363229 h 5806086"/>
              <a:gd name="connsiteX17" fmla="*/ 3410857 w 12250057"/>
              <a:gd name="connsiteY17" fmla="*/ 406772 h 5806086"/>
              <a:gd name="connsiteX18" fmla="*/ 3468914 w 12250057"/>
              <a:gd name="connsiteY18" fmla="*/ 435801 h 5806086"/>
              <a:gd name="connsiteX19" fmla="*/ 3628571 w 12250057"/>
              <a:gd name="connsiteY19" fmla="*/ 450315 h 5806086"/>
              <a:gd name="connsiteX20" fmla="*/ 3802743 w 12250057"/>
              <a:gd name="connsiteY20" fmla="*/ 421286 h 5806086"/>
              <a:gd name="connsiteX21" fmla="*/ 3846285 w 12250057"/>
              <a:gd name="connsiteY21" fmla="*/ 392258 h 5806086"/>
              <a:gd name="connsiteX22" fmla="*/ 3947885 w 12250057"/>
              <a:gd name="connsiteY22" fmla="*/ 377743 h 5806086"/>
              <a:gd name="connsiteX23" fmla="*/ 4122057 w 12250057"/>
              <a:gd name="connsiteY23" fmla="*/ 334201 h 5806086"/>
              <a:gd name="connsiteX24" fmla="*/ 4209143 w 12250057"/>
              <a:gd name="connsiteY24" fmla="*/ 305172 h 5806086"/>
              <a:gd name="connsiteX25" fmla="*/ 4412343 w 12250057"/>
              <a:gd name="connsiteY25" fmla="*/ 290658 h 5806086"/>
              <a:gd name="connsiteX26" fmla="*/ 4513943 w 12250057"/>
              <a:gd name="connsiteY26" fmla="*/ 261629 h 5806086"/>
              <a:gd name="connsiteX27" fmla="*/ 4862285 w 12250057"/>
              <a:gd name="connsiteY27" fmla="*/ 276143 h 5806086"/>
              <a:gd name="connsiteX28" fmla="*/ 4992914 w 12250057"/>
              <a:gd name="connsiteY28" fmla="*/ 305172 h 5806086"/>
              <a:gd name="connsiteX29" fmla="*/ 5065485 w 12250057"/>
              <a:gd name="connsiteY29" fmla="*/ 319686 h 5806086"/>
              <a:gd name="connsiteX30" fmla="*/ 5123543 w 12250057"/>
              <a:gd name="connsiteY30" fmla="*/ 348715 h 5806086"/>
              <a:gd name="connsiteX31" fmla="*/ 5196114 w 12250057"/>
              <a:gd name="connsiteY31" fmla="*/ 363229 h 5806086"/>
              <a:gd name="connsiteX32" fmla="*/ 5341257 w 12250057"/>
              <a:gd name="connsiteY32" fmla="*/ 406772 h 5806086"/>
              <a:gd name="connsiteX33" fmla="*/ 5428343 w 12250057"/>
              <a:gd name="connsiteY33" fmla="*/ 450315 h 5806086"/>
              <a:gd name="connsiteX34" fmla="*/ 5515428 w 12250057"/>
              <a:gd name="connsiteY34" fmla="*/ 493858 h 5806086"/>
              <a:gd name="connsiteX35" fmla="*/ 6212114 w 12250057"/>
              <a:gd name="connsiteY35" fmla="*/ 464829 h 5806086"/>
              <a:gd name="connsiteX36" fmla="*/ 6342743 w 12250057"/>
              <a:gd name="connsiteY36" fmla="*/ 435801 h 5806086"/>
              <a:gd name="connsiteX37" fmla="*/ 6429828 w 12250057"/>
              <a:gd name="connsiteY37" fmla="*/ 421286 h 5806086"/>
              <a:gd name="connsiteX38" fmla="*/ 6589485 w 12250057"/>
              <a:gd name="connsiteY38" fmla="*/ 377743 h 5806086"/>
              <a:gd name="connsiteX39" fmla="*/ 6720114 w 12250057"/>
              <a:gd name="connsiteY39" fmla="*/ 334201 h 5806086"/>
              <a:gd name="connsiteX40" fmla="*/ 6763657 w 12250057"/>
              <a:gd name="connsiteY40" fmla="*/ 305172 h 5806086"/>
              <a:gd name="connsiteX41" fmla="*/ 6807200 w 12250057"/>
              <a:gd name="connsiteY41" fmla="*/ 290658 h 5806086"/>
              <a:gd name="connsiteX42" fmla="*/ 6865257 w 12250057"/>
              <a:gd name="connsiteY42" fmla="*/ 261629 h 5806086"/>
              <a:gd name="connsiteX43" fmla="*/ 6908800 w 12250057"/>
              <a:gd name="connsiteY43" fmla="*/ 247115 h 5806086"/>
              <a:gd name="connsiteX44" fmla="*/ 6981371 w 12250057"/>
              <a:gd name="connsiteY44" fmla="*/ 203572 h 5806086"/>
              <a:gd name="connsiteX45" fmla="*/ 7039428 w 12250057"/>
              <a:gd name="connsiteY45" fmla="*/ 160029 h 5806086"/>
              <a:gd name="connsiteX46" fmla="*/ 7112000 w 12250057"/>
              <a:gd name="connsiteY46" fmla="*/ 131001 h 5806086"/>
              <a:gd name="connsiteX47" fmla="*/ 7199085 w 12250057"/>
              <a:gd name="connsiteY47" fmla="*/ 72943 h 5806086"/>
              <a:gd name="connsiteX48" fmla="*/ 7286171 w 12250057"/>
              <a:gd name="connsiteY48" fmla="*/ 29401 h 5806086"/>
              <a:gd name="connsiteX49" fmla="*/ 7329714 w 12250057"/>
              <a:gd name="connsiteY49" fmla="*/ 372 h 5806086"/>
              <a:gd name="connsiteX50" fmla="*/ 7416800 w 12250057"/>
              <a:gd name="connsiteY50" fmla="*/ 43915 h 5806086"/>
              <a:gd name="connsiteX51" fmla="*/ 7460343 w 12250057"/>
              <a:gd name="connsiteY51" fmla="*/ 58429 h 5806086"/>
              <a:gd name="connsiteX52" fmla="*/ 7561943 w 12250057"/>
              <a:gd name="connsiteY52" fmla="*/ 101972 h 5806086"/>
              <a:gd name="connsiteX53" fmla="*/ 7736114 w 12250057"/>
              <a:gd name="connsiteY53" fmla="*/ 145515 h 5806086"/>
              <a:gd name="connsiteX54" fmla="*/ 7779657 w 12250057"/>
              <a:gd name="connsiteY54" fmla="*/ 174543 h 5806086"/>
              <a:gd name="connsiteX55" fmla="*/ 7823200 w 12250057"/>
              <a:gd name="connsiteY55" fmla="*/ 189058 h 5806086"/>
              <a:gd name="connsiteX56" fmla="*/ 7895771 w 12250057"/>
              <a:gd name="connsiteY56" fmla="*/ 218086 h 5806086"/>
              <a:gd name="connsiteX57" fmla="*/ 7939314 w 12250057"/>
              <a:gd name="connsiteY57" fmla="*/ 232601 h 5806086"/>
              <a:gd name="connsiteX58" fmla="*/ 7997371 w 12250057"/>
              <a:gd name="connsiteY58" fmla="*/ 261629 h 5806086"/>
              <a:gd name="connsiteX59" fmla="*/ 8113485 w 12250057"/>
              <a:gd name="connsiteY59" fmla="*/ 276143 h 5806086"/>
              <a:gd name="connsiteX60" fmla="*/ 8723085 w 12250057"/>
              <a:gd name="connsiteY60" fmla="*/ 276143 h 5806086"/>
              <a:gd name="connsiteX61" fmla="*/ 8781143 w 12250057"/>
              <a:gd name="connsiteY61" fmla="*/ 305172 h 5806086"/>
              <a:gd name="connsiteX62" fmla="*/ 8824685 w 12250057"/>
              <a:gd name="connsiteY62" fmla="*/ 319686 h 5806086"/>
              <a:gd name="connsiteX63" fmla="*/ 8868228 w 12250057"/>
              <a:gd name="connsiteY63" fmla="*/ 363229 h 5806086"/>
              <a:gd name="connsiteX64" fmla="*/ 8911771 w 12250057"/>
              <a:gd name="connsiteY64" fmla="*/ 435801 h 5806086"/>
              <a:gd name="connsiteX65" fmla="*/ 8984343 w 12250057"/>
              <a:gd name="connsiteY65" fmla="*/ 479343 h 5806086"/>
              <a:gd name="connsiteX66" fmla="*/ 9129485 w 12250057"/>
              <a:gd name="connsiteY66" fmla="*/ 435801 h 5806086"/>
              <a:gd name="connsiteX67" fmla="*/ 9245600 w 12250057"/>
              <a:gd name="connsiteY67" fmla="*/ 421286 h 5806086"/>
              <a:gd name="connsiteX68" fmla="*/ 9332685 w 12250057"/>
              <a:gd name="connsiteY68" fmla="*/ 377743 h 5806086"/>
              <a:gd name="connsiteX69" fmla="*/ 9550400 w 12250057"/>
              <a:gd name="connsiteY69" fmla="*/ 305172 h 5806086"/>
              <a:gd name="connsiteX70" fmla="*/ 9637485 w 12250057"/>
              <a:gd name="connsiteY70" fmla="*/ 261629 h 5806086"/>
              <a:gd name="connsiteX71" fmla="*/ 9855200 w 12250057"/>
              <a:gd name="connsiteY71" fmla="*/ 305172 h 5806086"/>
              <a:gd name="connsiteX72" fmla="*/ 9942285 w 12250057"/>
              <a:gd name="connsiteY72" fmla="*/ 392258 h 5806086"/>
              <a:gd name="connsiteX73" fmla="*/ 9956800 w 12250057"/>
              <a:gd name="connsiteY73" fmla="*/ 435801 h 5806086"/>
              <a:gd name="connsiteX74" fmla="*/ 10348685 w 12250057"/>
              <a:gd name="connsiteY74" fmla="*/ 450315 h 5806086"/>
              <a:gd name="connsiteX75" fmla="*/ 10769600 w 12250057"/>
              <a:gd name="connsiteY75" fmla="*/ 435801 h 5806086"/>
              <a:gd name="connsiteX76" fmla="*/ 11045371 w 12250057"/>
              <a:gd name="connsiteY76" fmla="*/ 392258 h 5806086"/>
              <a:gd name="connsiteX77" fmla="*/ 11248571 w 12250057"/>
              <a:gd name="connsiteY77" fmla="*/ 377743 h 5806086"/>
              <a:gd name="connsiteX78" fmla="*/ 11509828 w 12250057"/>
              <a:gd name="connsiteY78" fmla="*/ 334201 h 5806086"/>
              <a:gd name="connsiteX79" fmla="*/ 11698514 w 12250057"/>
              <a:gd name="connsiteY79" fmla="*/ 305172 h 5806086"/>
              <a:gd name="connsiteX80" fmla="*/ 12032343 w 12250057"/>
              <a:gd name="connsiteY80" fmla="*/ 247115 h 5806086"/>
              <a:gd name="connsiteX81" fmla="*/ 12075885 w 12250057"/>
              <a:gd name="connsiteY81" fmla="*/ 218086 h 5806086"/>
              <a:gd name="connsiteX82" fmla="*/ 12250057 w 12250057"/>
              <a:gd name="connsiteY82" fmla="*/ 203572 h 5806086"/>
              <a:gd name="connsiteX83" fmla="*/ 12250057 w 12250057"/>
              <a:gd name="connsiteY83" fmla="*/ 5544829 h 5806086"/>
              <a:gd name="connsiteX84" fmla="*/ 11771085 w 12250057"/>
              <a:gd name="connsiteY84" fmla="*/ 5588372 h 5806086"/>
              <a:gd name="connsiteX85" fmla="*/ 11640457 w 12250057"/>
              <a:gd name="connsiteY85" fmla="*/ 5617401 h 5806086"/>
              <a:gd name="connsiteX86" fmla="*/ 11451771 w 12250057"/>
              <a:gd name="connsiteY86" fmla="*/ 5660943 h 5806086"/>
              <a:gd name="connsiteX87" fmla="*/ 11248571 w 12250057"/>
              <a:gd name="connsiteY87" fmla="*/ 5675458 h 5806086"/>
              <a:gd name="connsiteX88" fmla="*/ 10726057 w 12250057"/>
              <a:gd name="connsiteY88" fmla="*/ 5719001 h 5806086"/>
              <a:gd name="connsiteX89" fmla="*/ 9927771 w 12250057"/>
              <a:gd name="connsiteY89" fmla="*/ 5704486 h 5806086"/>
              <a:gd name="connsiteX90" fmla="*/ 9855200 w 12250057"/>
              <a:gd name="connsiteY90" fmla="*/ 5689972 h 5806086"/>
              <a:gd name="connsiteX91" fmla="*/ 9811657 w 12250057"/>
              <a:gd name="connsiteY91" fmla="*/ 5660943 h 5806086"/>
              <a:gd name="connsiteX92" fmla="*/ 9753600 w 12250057"/>
              <a:gd name="connsiteY92" fmla="*/ 5646429 h 5806086"/>
              <a:gd name="connsiteX93" fmla="*/ 9666514 w 12250057"/>
              <a:gd name="connsiteY93" fmla="*/ 5602886 h 5806086"/>
              <a:gd name="connsiteX94" fmla="*/ 9622971 w 12250057"/>
              <a:gd name="connsiteY94" fmla="*/ 5573858 h 5806086"/>
              <a:gd name="connsiteX95" fmla="*/ 9579428 w 12250057"/>
              <a:gd name="connsiteY95" fmla="*/ 5559343 h 5806086"/>
              <a:gd name="connsiteX96" fmla="*/ 9492343 w 12250057"/>
              <a:gd name="connsiteY96" fmla="*/ 5515801 h 5806086"/>
              <a:gd name="connsiteX97" fmla="*/ 9448800 w 12250057"/>
              <a:gd name="connsiteY97" fmla="*/ 5486772 h 5806086"/>
              <a:gd name="connsiteX98" fmla="*/ 9405257 w 12250057"/>
              <a:gd name="connsiteY98" fmla="*/ 5472258 h 5806086"/>
              <a:gd name="connsiteX99" fmla="*/ 9376228 w 12250057"/>
              <a:gd name="connsiteY99" fmla="*/ 5428715 h 5806086"/>
              <a:gd name="connsiteX100" fmla="*/ 9289143 w 12250057"/>
              <a:gd name="connsiteY100" fmla="*/ 5457743 h 5806086"/>
              <a:gd name="connsiteX101" fmla="*/ 9202057 w 12250057"/>
              <a:gd name="connsiteY101" fmla="*/ 5501286 h 5806086"/>
              <a:gd name="connsiteX102" fmla="*/ 9114971 w 12250057"/>
              <a:gd name="connsiteY102" fmla="*/ 5573858 h 5806086"/>
              <a:gd name="connsiteX103" fmla="*/ 9071428 w 12250057"/>
              <a:gd name="connsiteY103" fmla="*/ 5588372 h 5806086"/>
              <a:gd name="connsiteX104" fmla="*/ 8853714 w 12250057"/>
              <a:gd name="connsiteY104" fmla="*/ 5631915 h 5806086"/>
              <a:gd name="connsiteX105" fmla="*/ 8708571 w 12250057"/>
              <a:gd name="connsiteY105" fmla="*/ 5660943 h 5806086"/>
              <a:gd name="connsiteX106" fmla="*/ 8069943 w 12250057"/>
              <a:gd name="connsiteY106" fmla="*/ 5646429 h 5806086"/>
              <a:gd name="connsiteX107" fmla="*/ 7837714 w 12250057"/>
              <a:gd name="connsiteY107" fmla="*/ 5617401 h 5806086"/>
              <a:gd name="connsiteX108" fmla="*/ 7576457 w 12250057"/>
              <a:gd name="connsiteY108" fmla="*/ 5573858 h 5806086"/>
              <a:gd name="connsiteX109" fmla="*/ 7460343 w 12250057"/>
              <a:gd name="connsiteY109" fmla="*/ 5559343 h 5806086"/>
              <a:gd name="connsiteX110" fmla="*/ 7315200 w 12250057"/>
              <a:gd name="connsiteY110" fmla="*/ 5530315 h 5806086"/>
              <a:gd name="connsiteX111" fmla="*/ 7228114 w 12250057"/>
              <a:gd name="connsiteY111" fmla="*/ 5515801 h 5806086"/>
              <a:gd name="connsiteX112" fmla="*/ 7155543 w 12250057"/>
              <a:gd name="connsiteY112" fmla="*/ 5486772 h 5806086"/>
              <a:gd name="connsiteX113" fmla="*/ 7068457 w 12250057"/>
              <a:gd name="connsiteY113" fmla="*/ 5544829 h 5806086"/>
              <a:gd name="connsiteX114" fmla="*/ 6981371 w 12250057"/>
              <a:gd name="connsiteY114" fmla="*/ 5588372 h 5806086"/>
              <a:gd name="connsiteX115" fmla="*/ 6923314 w 12250057"/>
              <a:gd name="connsiteY115" fmla="*/ 5617401 h 5806086"/>
              <a:gd name="connsiteX116" fmla="*/ 6226628 w 12250057"/>
              <a:gd name="connsiteY116" fmla="*/ 5602886 h 5806086"/>
              <a:gd name="connsiteX117" fmla="*/ 6183085 w 12250057"/>
              <a:gd name="connsiteY117" fmla="*/ 5573858 h 5806086"/>
              <a:gd name="connsiteX118" fmla="*/ 6139543 w 12250057"/>
              <a:gd name="connsiteY118" fmla="*/ 5559343 h 5806086"/>
              <a:gd name="connsiteX119" fmla="*/ 6096000 w 12250057"/>
              <a:gd name="connsiteY119" fmla="*/ 5530315 h 5806086"/>
              <a:gd name="connsiteX120" fmla="*/ 5965371 w 12250057"/>
              <a:gd name="connsiteY120" fmla="*/ 5515801 h 5806086"/>
              <a:gd name="connsiteX121" fmla="*/ 5791200 w 12250057"/>
              <a:gd name="connsiteY121" fmla="*/ 5544829 h 5806086"/>
              <a:gd name="connsiteX122" fmla="*/ 5747657 w 12250057"/>
              <a:gd name="connsiteY122" fmla="*/ 5573858 h 5806086"/>
              <a:gd name="connsiteX123" fmla="*/ 5704114 w 12250057"/>
              <a:gd name="connsiteY123" fmla="*/ 5588372 h 5806086"/>
              <a:gd name="connsiteX124" fmla="*/ 5588000 w 12250057"/>
              <a:gd name="connsiteY124" fmla="*/ 5617401 h 5806086"/>
              <a:gd name="connsiteX125" fmla="*/ 5138057 w 12250057"/>
              <a:gd name="connsiteY125" fmla="*/ 5631915 h 5806086"/>
              <a:gd name="connsiteX126" fmla="*/ 5109028 w 12250057"/>
              <a:gd name="connsiteY126" fmla="*/ 5675458 h 5806086"/>
              <a:gd name="connsiteX127" fmla="*/ 5123543 w 12250057"/>
              <a:gd name="connsiteY127" fmla="*/ 5719001 h 5806086"/>
              <a:gd name="connsiteX128" fmla="*/ 5050971 w 12250057"/>
              <a:gd name="connsiteY128" fmla="*/ 5762543 h 5806086"/>
              <a:gd name="connsiteX129" fmla="*/ 4934857 w 12250057"/>
              <a:gd name="connsiteY129" fmla="*/ 5806086 h 5806086"/>
              <a:gd name="connsiteX130" fmla="*/ 4804228 w 12250057"/>
              <a:gd name="connsiteY130" fmla="*/ 5748029 h 5806086"/>
              <a:gd name="connsiteX131" fmla="*/ 4760685 w 12250057"/>
              <a:gd name="connsiteY131" fmla="*/ 5733515 h 5806086"/>
              <a:gd name="connsiteX132" fmla="*/ 4528457 w 12250057"/>
              <a:gd name="connsiteY132" fmla="*/ 5689972 h 5806086"/>
              <a:gd name="connsiteX133" fmla="*/ 4354285 w 12250057"/>
              <a:gd name="connsiteY133" fmla="*/ 5646429 h 5806086"/>
              <a:gd name="connsiteX134" fmla="*/ 4267200 w 12250057"/>
              <a:gd name="connsiteY134" fmla="*/ 5602886 h 5806086"/>
              <a:gd name="connsiteX135" fmla="*/ 4223657 w 12250057"/>
              <a:gd name="connsiteY135" fmla="*/ 5573858 h 5806086"/>
              <a:gd name="connsiteX136" fmla="*/ 4151085 w 12250057"/>
              <a:gd name="connsiteY136" fmla="*/ 5559343 h 5806086"/>
              <a:gd name="connsiteX137" fmla="*/ 4107543 w 12250057"/>
              <a:gd name="connsiteY137" fmla="*/ 5530315 h 5806086"/>
              <a:gd name="connsiteX138" fmla="*/ 4049485 w 12250057"/>
              <a:gd name="connsiteY138" fmla="*/ 5515801 h 5806086"/>
              <a:gd name="connsiteX139" fmla="*/ 3352800 w 12250057"/>
              <a:gd name="connsiteY139" fmla="*/ 5486772 h 5806086"/>
              <a:gd name="connsiteX140" fmla="*/ 2481943 w 12250057"/>
              <a:gd name="connsiteY140" fmla="*/ 5501286 h 5806086"/>
              <a:gd name="connsiteX141" fmla="*/ 2235200 w 12250057"/>
              <a:gd name="connsiteY141" fmla="*/ 5530315 h 5806086"/>
              <a:gd name="connsiteX142" fmla="*/ 2090057 w 12250057"/>
              <a:gd name="connsiteY142" fmla="*/ 5544829 h 5806086"/>
              <a:gd name="connsiteX143" fmla="*/ 1915885 w 12250057"/>
              <a:gd name="connsiteY143" fmla="*/ 5588372 h 5806086"/>
              <a:gd name="connsiteX144" fmla="*/ 1712685 w 12250057"/>
              <a:gd name="connsiteY144" fmla="*/ 5660943 h 5806086"/>
              <a:gd name="connsiteX145" fmla="*/ 1611085 w 12250057"/>
              <a:gd name="connsiteY145" fmla="*/ 5646429 h 5806086"/>
              <a:gd name="connsiteX146" fmla="*/ 1567543 w 12250057"/>
              <a:gd name="connsiteY146" fmla="*/ 5617401 h 5806086"/>
              <a:gd name="connsiteX147" fmla="*/ 1524000 w 12250057"/>
              <a:gd name="connsiteY147" fmla="*/ 5602886 h 5806086"/>
              <a:gd name="connsiteX148" fmla="*/ 1436914 w 12250057"/>
              <a:gd name="connsiteY148" fmla="*/ 5559343 h 5806086"/>
              <a:gd name="connsiteX149" fmla="*/ 1422400 w 12250057"/>
              <a:gd name="connsiteY149" fmla="*/ 5617401 h 5806086"/>
              <a:gd name="connsiteX150" fmla="*/ 1364343 w 12250057"/>
              <a:gd name="connsiteY150" fmla="*/ 5631915 h 5806086"/>
              <a:gd name="connsiteX151" fmla="*/ 1219200 w 12250057"/>
              <a:gd name="connsiteY151" fmla="*/ 5617401 h 5806086"/>
              <a:gd name="connsiteX152" fmla="*/ 798285 w 12250057"/>
              <a:gd name="connsiteY152" fmla="*/ 5559343 h 5806086"/>
              <a:gd name="connsiteX153" fmla="*/ 449943 w 12250057"/>
              <a:gd name="connsiteY153" fmla="*/ 5486772 h 5806086"/>
              <a:gd name="connsiteX154" fmla="*/ 145143 w 12250057"/>
              <a:gd name="connsiteY154" fmla="*/ 5501286 h 5806086"/>
              <a:gd name="connsiteX155" fmla="*/ 101600 w 12250057"/>
              <a:gd name="connsiteY155" fmla="*/ 5530315 h 5806086"/>
              <a:gd name="connsiteX156" fmla="*/ 0 w 12250057"/>
              <a:gd name="connsiteY156" fmla="*/ 5530315 h 5806086"/>
              <a:gd name="connsiteX157" fmla="*/ 14514 w 12250057"/>
              <a:gd name="connsiteY157" fmla="*/ 261629 h 58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250057" h="5806086">
                <a:moveTo>
                  <a:pt x="14514" y="261629"/>
                </a:moveTo>
                <a:lnTo>
                  <a:pt x="14514" y="261629"/>
                </a:lnTo>
                <a:lnTo>
                  <a:pt x="885371" y="276143"/>
                </a:lnTo>
                <a:cubicBezTo>
                  <a:pt x="1048872" y="276143"/>
                  <a:pt x="1078316" y="268176"/>
                  <a:pt x="1204685" y="247115"/>
                </a:cubicBezTo>
                <a:cubicBezTo>
                  <a:pt x="1219199" y="232601"/>
                  <a:pt x="1230822" y="214451"/>
                  <a:pt x="1248228" y="203572"/>
                </a:cubicBezTo>
                <a:cubicBezTo>
                  <a:pt x="1326862" y="154426"/>
                  <a:pt x="1353111" y="178133"/>
                  <a:pt x="1451428" y="189058"/>
                </a:cubicBezTo>
                <a:cubicBezTo>
                  <a:pt x="1465942" y="198734"/>
                  <a:pt x="1484074" y="204465"/>
                  <a:pt x="1494971" y="218086"/>
                </a:cubicBezTo>
                <a:cubicBezTo>
                  <a:pt x="1551269" y="288458"/>
                  <a:pt x="1458025" y="244476"/>
                  <a:pt x="1553028" y="276143"/>
                </a:cubicBezTo>
                <a:cubicBezTo>
                  <a:pt x="1794933" y="271305"/>
                  <a:pt x="2037344" y="277995"/>
                  <a:pt x="2278743" y="261629"/>
                </a:cubicBezTo>
                <a:cubicBezTo>
                  <a:pt x="2324536" y="258524"/>
                  <a:pt x="2363934" y="224577"/>
                  <a:pt x="2409371" y="218086"/>
                </a:cubicBezTo>
                <a:lnTo>
                  <a:pt x="2510971" y="203572"/>
                </a:lnTo>
                <a:cubicBezTo>
                  <a:pt x="2540000" y="193896"/>
                  <a:pt x="2567645" y="177922"/>
                  <a:pt x="2598057" y="174543"/>
                </a:cubicBezTo>
                <a:cubicBezTo>
                  <a:pt x="2648919" y="168892"/>
                  <a:pt x="2643637" y="205610"/>
                  <a:pt x="2670628" y="232601"/>
                </a:cubicBezTo>
                <a:cubicBezTo>
                  <a:pt x="2682963" y="244936"/>
                  <a:pt x="2699657" y="251953"/>
                  <a:pt x="2714171" y="261629"/>
                </a:cubicBezTo>
                <a:cubicBezTo>
                  <a:pt x="2919283" y="247955"/>
                  <a:pt x="2924886" y="237169"/>
                  <a:pt x="3120571" y="261629"/>
                </a:cubicBezTo>
                <a:cubicBezTo>
                  <a:pt x="3158118" y="266322"/>
                  <a:pt x="3211399" y="302829"/>
                  <a:pt x="3236685" y="319686"/>
                </a:cubicBezTo>
                <a:cubicBezTo>
                  <a:pt x="3256813" y="333105"/>
                  <a:pt x="3273597" y="351481"/>
                  <a:pt x="3294743" y="363229"/>
                </a:cubicBezTo>
                <a:cubicBezTo>
                  <a:pt x="3362412" y="400823"/>
                  <a:pt x="3353817" y="382326"/>
                  <a:pt x="3410857" y="406772"/>
                </a:cubicBezTo>
                <a:cubicBezTo>
                  <a:pt x="3430744" y="415295"/>
                  <a:pt x="3447698" y="431558"/>
                  <a:pt x="3468914" y="435801"/>
                </a:cubicBezTo>
                <a:cubicBezTo>
                  <a:pt x="3521315" y="446281"/>
                  <a:pt x="3575352" y="445477"/>
                  <a:pt x="3628571" y="450315"/>
                </a:cubicBezTo>
                <a:cubicBezTo>
                  <a:pt x="3643665" y="448159"/>
                  <a:pt x="3776617" y="431083"/>
                  <a:pt x="3802743" y="421286"/>
                </a:cubicBezTo>
                <a:cubicBezTo>
                  <a:pt x="3819076" y="415161"/>
                  <a:pt x="3829577" y="397270"/>
                  <a:pt x="3846285" y="392258"/>
                </a:cubicBezTo>
                <a:cubicBezTo>
                  <a:pt x="3879053" y="382428"/>
                  <a:pt x="3914018" y="382581"/>
                  <a:pt x="3947885" y="377743"/>
                </a:cubicBezTo>
                <a:cubicBezTo>
                  <a:pt x="4184837" y="298761"/>
                  <a:pt x="3887504" y="392839"/>
                  <a:pt x="4122057" y="334201"/>
                </a:cubicBezTo>
                <a:cubicBezTo>
                  <a:pt x="4151742" y="326780"/>
                  <a:pt x="4178883" y="309711"/>
                  <a:pt x="4209143" y="305172"/>
                </a:cubicBezTo>
                <a:cubicBezTo>
                  <a:pt x="4276298" y="295099"/>
                  <a:pt x="4344610" y="295496"/>
                  <a:pt x="4412343" y="290658"/>
                </a:cubicBezTo>
                <a:cubicBezTo>
                  <a:pt x="4446210" y="280982"/>
                  <a:pt x="4478739" y="262765"/>
                  <a:pt x="4513943" y="261629"/>
                </a:cubicBezTo>
                <a:cubicBezTo>
                  <a:pt x="4630097" y="257882"/>
                  <a:pt x="4746548" y="265621"/>
                  <a:pt x="4862285" y="276143"/>
                </a:cubicBezTo>
                <a:cubicBezTo>
                  <a:pt x="4906707" y="280181"/>
                  <a:pt x="4949299" y="295826"/>
                  <a:pt x="4992914" y="305172"/>
                </a:cubicBezTo>
                <a:cubicBezTo>
                  <a:pt x="5017036" y="310341"/>
                  <a:pt x="5041295" y="314848"/>
                  <a:pt x="5065485" y="319686"/>
                </a:cubicBezTo>
                <a:cubicBezTo>
                  <a:pt x="5084838" y="329362"/>
                  <a:pt x="5103016" y="341873"/>
                  <a:pt x="5123543" y="348715"/>
                </a:cubicBezTo>
                <a:cubicBezTo>
                  <a:pt x="5146946" y="356516"/>
                  <a:pt x="5172181" y="357246"/>
                  <a:pt x="5196114" y="363229"/>
                </a:cubicBezTo>
                <a:cubicBezTo>
                  <a:pt x="5262568" y="379843"/>
                  <a:pt x="5285956" y="388339"/>
                  <a:pt x="5341257" y="406772"/>
                </a:cubicBezTo>
                <a:cubicBezTo>
                  <a:pt x="5466041" y="489962"/>
                  <a:pt x="5308163" y="390226"/>
                  <a:pt x="5428343" y="450315"/>
                </a:cubicBezTo>
                <a:cubicBezTo>
                  <a:pt x="5540896" y="506591"/>
                  <a:pt x="5405973" y="457371"/>
                  <a:pt x="5515428" y="493858"/>
                </a:cubicBezTo>
                <a:cubicBezTo>
                  <a:pt x="5569451" y="492436"/>
                  <a:pt x="6028356" y="493843"/>
                  <a:pt x="6212114" y="464829"/>
                </a:cubicBezTo>
                <a:cubicBezTo>
                  <a:pt x="6256173" y="457872"/>
                  <a:pt x="6299004" y="444549"/>
                  <a:pt x="6342743" y="435801"/>
                </a:cubicBezTo>
                <a:cubicBezTo>
                  <a:pt x="6371600" y="430030"/>
                  <a:pt x="6401278" y="428424"/>
                  <a:pt x="6429828" y="421286"/>
                </a:cubicBezTo>
                <a:cubicBezTo>
                  <a:pt x="6724482" y="347622"/>
                  <a:pt x="6338432" y="427956"/>
                  <a:pt x="6589485" y="377743"/>
                </a:cubicBezTo>
                <a:cubicBezTo>
                  <a:pt x="6784791" y="280093"/>
                  <a:pt x="6495000" y="418619"/>
                  <a:pt x="6720114" y="334201"/>
                </a:cubicBezTo>
                <a:cubicBezTo>
                  <a:pt x="6736447" y="328076"/>
                  <a:pt x="6748055" y="312973"/>
                  <a:pt x="6763657" y="305172"/>
                </a:cubicBezTo>
                <a:cubicBezTo>
                  <a:pt x="6777341" y="298330"/>
                  <a:pt x="6793138" y="296685"/>
                  <a:pt x="6807200" y="290658"/>
                </a:cubicBezTo>
                <a:cubicBezTo>
                  <a:pt x="6827087" y="282135"/>
                  <a:pt x="6845370" y="270152"/>
                  <a:pt x="6865257" y="261629"/>
                </a:cubicBezTo>
                <a:cubicBezTo>
                  <a:pt x="6879319" y="255602"/>
                  <a:pt x="6895116" y="253957"/>
                  <a:pt x="6908800" y="247115"/>
                </a:cubicBezTo>
                <a:cubicBezTo>
                  <a:pt x="6934032" y="234499"/>
                  <a:pt x="6957898" y="219221"/>
                  <a:pt x="6981371" y="203572"/>
                </a:cubicBezTo>
                <a:cubicBezTo>
                  <a:pt x="7001499" y="190153"/>
                  <a:pt x="7018282" y="171777"/>
                  <a:pt x="7039428" y="160029"/>
                </a:cubicBezTo>
                <a:cubicBezTo>
                  <a:pt x="7062203" y="147376"/>
                  <a:pt x="7087809" y="140677"/>
                  <a:pt x="7112000" y="131001"/>
                </a:cubicBezTo>
                <a:cubicBezTo>
                  <a:pt x="7194540" y="48461"/>
                  <a:pt x="7115067" y="114952"/>
                  <a:pt x="7199085" y="72943"/>
                </a:cubicBezTo>
                <a:cubicBezTo>
                  <a:pt x="7311619" y="16675"/>
                  <a:pt x="7176734" y="65879"/>
                  <a:pt x="7286171" y="29401"/>
                </a:cubicBezTo>
                <a:cubicBezTo>
                  <a:pt x="7300685" y="19725"/>
                  <a:pt x="7312507" y="3240"/>
                  <a:pt x="7329714" y="372"/>
                </a:cubicBezTo>
                <a:cubicBezTo>
                  <a:pt x="7357077" y="-4189"/>
                  <a:pt x="7397845" y="34437"/>
                  <a:pt x="7416800" y="43915"/>
                </a:cubicBezTo>
                <a:cubicBezTo>
                  <a:pt x="7430484" y="50757"/>
                  <a:pt x="7445829" y="53591"/>
                  <a:pt x="7460343" y="58429"/>
                </a:cubicBezTo>
                <a:cubicBezTo>
                  <a:pt x="7529425" y="104485"/>
                  <a:pt x="7476736" y="76410"/>
                  <a:pt x="7561943" y="101972"/>
                </a:cubicBezTo>
                <a:cubicBezTo>
                  <a:pt x="7705703" y="145100"/>
                  <a:pt x="7591189" y="121361"/>
                  <a:pt x="7736114" y="145515"/>
                </a:cubicBezTo>
                <a:cubicBezTo>
                  <a:pt x="7750628" y="155191"/>
                  <a:pt x="7764055" y="166742"/>
                  <a:pt x="7779657" y="174543"/>
                </a:cubicBezTo>
                <a:cubicBezTo>
                  <a:pt x="7793341" y="181385"/>
                  <a:pt x="7808875" y="183686"/>
                  <a:pt x="7823200" y="189058"/>
                </a:cubicBezTo>
                <a:cubicBezTo>
                  <a:pt x="7847595" y="198206"/>
                  <a:pt x="7871376" y="208938"/>
                  <a:pt x="7895771" y="218086"/>
                </a:cubicBezTo>
                <a:cubicBezTo>
                  <a:pt x="7910096" y="223458"/>
                  <a:pt x="7925252" y="226574"/>
                  <a:pt x="7939314" y="232601"/>
                </a:cubicBezTo>
                <a:cubicBezTo>
                  <a:pt x="7959201" y="241124"/>
                  <a:pt x="7976380" y="256381"/>
                  <a:pt x="7997371" y="261629"/>
                </a:cubicBezTo>
                <a:cubicBezTo>
                  <a:pt x="8035212" y="271089"/>
                  <a:pt x="8074780" y="271305"/>
                  <a:pt x="8113485" y="276143"/>
                </a:cubicBezTo>
                <a:cubicBezTo>
                  <a:pt x="8320783" y="267506"/>
                  <a:pt x="8517049" y="248047"/>
                  <a:pt x="8723085" y="276143"/>
                </a:cubicBezTo>
                <a:cubicBezTo>
                  <a:pt x="8744524" y="279066"/>
                  <a:pt x="8761256" y="296649"/>
                  <a:pt x="8781143" y="305172"/>
                </a:cubicBezTo>
                <a:cubicBezTo>
                  <a:pt x="8795205" y="311199"/>
                  <a:pt x="8810171" y="314848"/>
                  <a:pt x="8824685" y="319686"/>
                </a:cubicBezTo>
                <a:cubicBezTo>
                  <a:pt x="8839199" y="334200"/>
                  <a:pt x="8855912" y="346808"/>
                  <a:pt x="8868228" y="363229"/>
                </a:cubicBezTo>
                <a:cubicBezTo>
                  <a:pt x="8885155" y="385798"/>
                  <a:pt x="8891823" y="415853"/>
                  <a:pt x="8911771" y="435801"/>
                </a:cubicBezTo>
                <a:cubicBezTo>
                  <a:pt x="8931719" y="455749"/>
                  <a:pt x="8960152" y="464829"/>
                  <a:pt x="8984343" y="479343"/>
                </a:cubicBezTo>
                <a:cubicBezTo>
                  <a:pt x="9032724" y="464829"/>
                  <a:pt x="9080177" y="446758"/>
                  <a:pt x="9129485" y="435801"/>
                </a:cubicBezTo>
                <a:cubicBezTo>
                  <a:pt x="9167562" y="427339"/>
                  <a:pt x="9208095" y="432002"/>
                  <a:pt x="9245600" y="421286"/>
                </a:cubicBezTo>
                <a:cubicBezTo>
                  <a:pt x="9276806" y="412370"/>
                  <a:pt x="9303217" y="391343"/>
                  <a:pt x="9332685" y="377743"/>
                </a:cubicBezTo>
                <a:cubicBezTo>
                  <a:pt x="9449402" y="323874"/>
                  <a:pt x="9421877" y="337303"/>
                  <a:pt x="9550400" y="305172"/>
                </a:cubicBezTo>
                <a:cubicBezTo>
                  <a:pt x="9579428" y="290658"/>
                  <a:pt x="9605229" y="265213"/>
                  <a:pt x="9637485" y="261629"/>
                </a:cubicBezTo>
                <a:cubicBezTo>
                  <a:pt x="9781153" y="245666"/>
                  <a:pt x="9777522" y="253386"/>
                  <a:pt x="9855200" y="305172"/>
                </a:cubicBezTo>
                <a:cubicBezTo>
                  <a:pt x="9887929" y="403361"/>
                  <a:pt x="9839458" y="289431"/>
                  <a:pt x="9942285" y="392258"/>
                </a:cubicBezTo>
                <a:cubicBezTo>
                  <a:pt x="9953103" y="403076"/>
                  <a:pt x="9941654" y="433637"/>
                  <a:pt x="9956800" y="435801"/>
                </a:cubicBezTo>
                <a:cubicBezTo>
                  <a:pt x="10086204" y="454287"/>
                  <a:pt x="10218057" y="445477"/>
                  <a:pt x="10348685" y="450315"/>
                </a:cubicBezTo>
                <a:lnTo>
                  <a:pt x="10769600" y="435801"/>
                </a:lnTo>
                <a:cubicBezTo>
                  <a:pt x="11067576" y="420520"/>
                  <a:pt x="10767790" y="428464"/>
                  <a:pt x="11045371" y="392258"/>
                </a:cubicBezTo>
                <a:cubicBezTo>
                  <a:pt x="11112707" y="383475"/>
                  <a:pt x="11180838" y="382581"/>
                  <a:pt x="11248571" y="377743"/>
                </a:cubicBezTo>
                <a:lnTo>
                  <a:pt x="11509828" y="334201"/>
                </a:lnTo>
                <a:cubicBezTo>
                  <a:pt x="11572651" y="324068"/>
                  <a:pt x="11636114" y="317652"/>
                  <a:pt x="11698514" y="305172"/>
                </a:cubicBezTo>
                <a:cubicBezTo>
                  <a:pt x="11954477" y="253979"/>
                  <a:pt x="11842791" y="270808"/>
                  <a:pt x="12032343" y="247115"/>
                </a:cubicBezTo>
                <a:cubicBezTo>
                  <a:pt x="12046857" y="237439"/>
                  <a:pt x="12058780" y="221507"/>
                  <a:pt x="12075885" y="218086"/>
                </a:cubicBezTo>
                <a:cubicBezTo>
                  <a:pt x="12133012" y="206661"/>
                  <a:pt x="12250057" y="203572"/>
                  <a:pt x="12250057" y="203572"/>
                </a:cubicBezTo>
                <a:lnTo>
                  <a:pt x="12250057" y="5544829"/>
                </a:lnTo>
                <a:lnTo>
                  <a:pt x="11771085" y="5588372"/>
                </a:lnTo>
                <a:cubicBezTo>
                  <a:pt x="11727542" y="5598048"/>
                  <a:pt x="11683730" y="5606583"/>
                  <a:pt x="11640457" y="5617401"/>
                </a:cubicBezTo>
                <a:cubicBezTo>
                  <a:pt x="11519674" y="5647597"/>
                  <a:pt x="11710060" y="5628657"/>
                  <a:pt x="11451771" y="5660943"/>
                </a:cubicBezTo>
                <a:cubicBezTo>
                  <a:pt x="11384389" y="5669366"/>
                  <a:pt x="11316304" y="5670620"/>
                  <a:pt x="11248571" y="5675458"/>
                </a:cubicBezTo>
                <a:cubicBezTo>
                  <a:pt x="11025796" y="5739107"/>
                  <a:pt x="11127120" y="5719001"/>
                  <a:pt x="10726057" y="5719001"/>
                </a:cubicBezTo>
                <a:cubicBezTo>
                  <a:pt x="10459918" y="5719001"/>
                  <a:pt x="10193866" y="5709324"/>
                  <a:pt x="9927771" y="5704486"/>
                </a:cubicBezTo>
                <a:cubicBezTo>
                  <a:pt x="9903581" y="5699648"/>
                  <a:pt x="9878299" y="5698634"/>
                  <a:pt x="9855200" y="5689972"/>
                </a:cubicBezTo>
                <a:cubicBezTo>
                  <a:pt x="9838867" y="5683847"/>
                  <a:pt x="9827691" y="5667815"/>
                  <a:pt x="9811657" y="5660943"/>
                </a:cubicBezTo>
                <a:cubicBezTo>
                  <a:pt x="9793322" y="5653085"/>
                  <a:pt x="9772952" y="5651267"/>
                  <a:pt x="9753600" y="5646429"/>
                </a:cubicBezTo>
                <a:cubicBezTo>
                  <a:pt x="9628813" y="5563239"/>
                  <a:pt x="9786697" y="5662978"/>
                  <a:pt x="9666514" y="5602886"/>
                </a:cubicBezTo>
                <a:cubicBezTo>
                  <a:pt x="9650912" y="5595085"/>
                  <a:pt x="9638573" y="5581659"/>
                  <a:pt x="9622971" y="5573858"/>
                </a:cubicBezTo>
                <a:cubicBezTo>
                  <a:pt x="9609287" y="5567016"/>
                  <a:pt x="9593112" y="5566185"/>
                  <a:pt x="9579428" y="5559343"/>
                </a:cubicBezTo>
                <a:cubicBezTo>
                  <a:pt x="9466888" y="5503073"/>
                  <a:pt x="9601783" y="5552281"/>
                  <a:pt x="9492343" y="5515801"/>
                </a:cubicBezTo>
                <a:cubicBezTo>
                  <a:pt x="9477829" y="5506125"/>
                  <a:pt x="9464402" y="5494573"/>
                  <a:pt x="9448800" y="5486772"/>
                </a:cubicBezTo>
                <a:cubicBezTo>
                  <a:pt x="9435116" y="5479930"/>
                  <a:pt x="9417204" y="5481815"/>
                  <a:pt x="9405257" y="5472258"/>
                </a:cubicBezTo>
                <a:cubicBezTo>
                  <a:pt x="9391635" y="5461361"/>
                  <a:pt x="9385904" y="5443229"/>
                  <a:pt x="9376228" y="5428715"/>
                </a:cubicBezTo>
                <a:cubicBezTo>
                  <a:pt x="9347200" y="5438391"/>
                  <a:pt x="9314602" y="5440770"/>
                  <a:pt x="9289143" y="5457743"/>
                </a:cubicBezTo>
                <a:cubicBezTo>
                  <a:pt x="9232870" y="5495259"/>
                  <a:pt x="9262149" y="5481256"/>
                  <a:pt x="9202057" y="5501286"/>
                </a:cubicBezTo>
                <a:cubicBezTo>
                  <a:pt x="9169958" y="5533385"/>
                  <a:pt x="9155385" y="5553651"/>
                  <a:pt x="9114971" y="5573858"/>
                </a:cubicBezTo>
                <a:cubicBezTo>
                  <a:pt x="9101287" y="5580700"/>
                  <a:pt x="9085942" y="5583534"/>
                  <a:pt x="9071428" y="5588372"/>
                </a:cubicBezTo>
                <a:cubicBezTo>
                  <a:pt x="8973676" y="5653541"/>
                  <a:pt x="9064424" y="5603182"/>
                  <a:pt x="8853714" y="5631915"/>
                </a:cubicBezTo>
                <a:cubicBezTo>
                  <a:pt x="8804827" y="5638581"/>
                  <a:pt x="8756952" y="5651267"/>
                  <a:pt x="8708571" y="5660943"/>
                </a:cubicBezTo>
                <a:cubicBezTo>
                  <a:pt x="8495695" y="5656105"/>
                  <a:pt x="8282608" y="5657062"/>
                  <a:pt x="8069943" y="5646429"/>
                </a:cubicBezTo>
                <a:cubicBezTo>
                  <a:pt x="7992028" y="5642533"/>
                  <a:pt x="7915170" y="5626696"/>
                  <a:pt x="7837714" y="5617401"/>
                </a:cubicBezTo>
                <a:cubicBezTo>
                  <a:pt x="7497263" y="5576547"/>
                  <a:pt x="7918341" y="5634191"/>
                  <a:pt x="7576457" y="5573858"/>
                </a:cubicBezTo>
                <a:cubicBezTo>
                  <a:pt x="7538045" y="5567079"/>
                  <a:pt x="7498818" y="5565756"/>
                  <a:pt x="7460343" y="5559343"/>
                </a:cubicBezTo>
                <a:cubicBezTo>
                  <a:pt x="7411675" y="5551232"/>
                  <a:pt x="7363694" y="5539407"/>
                  <a:pt x="7315200" y="5530315"/>
                </a:cubicBezTo>
                <a:cubicBezTo>
                  <a:pt x="7286275" y="5524892"/>
                  <a:pt x="7257143" y="5520639"/>
                  <a:pt x="7228114" y="5515801"/>
                </a:cubicBezTo>
                <a:cubicBezTo>
                  <a:pt x="7203924" y="5506125"/>
                  <a:pt x="7181437" y="5489649"/>
                  <a:pt x="7155543" y="5486772"/>
                </a:cubicBezTo>
                <a:cubicBezTo>
                  <a:pt x="7084298" y="5478855"/>
                  <a:pt x="7105283" y="5508002"/>
                  <a:pt x="7068457" y="5544829"/>
                </a:cubicBezTo>
                <a:cubicBezTo>
                  <a:pt x="7033590" y="5579697"/>
                  <a:pt x="7022689" y="5570664"/>
                  <a:pt x="6981371" y="5588372"/>
                </a:cubicBezTo>
                <a:cubicBezTo>
                  <a:pt x="6961484" y="5596895"/>
                  <a:pt x="6942666" y="5607725"/>
                  <a:pt x="6923314" y="5617401"/>
                </a:cubicBezTo>
                <a:cubicBezTo>
                  <a:pt x="6691085" y="5612563"/>
                  <a:pt x="6458506" y="5616526"/>
                  <a:pt x="6226628" y="5602886"/>
                </a:cubicBezTo>
                <a:cubicBezTo>
                  <a:pt x="6209214" y="5601862"/>
                  <a:pt x="6198687" y="5581659"/>
                  <a:pt x="6183085" y="5573858"/>
                </a:cubicBezTo>
                <a:cubicBezTo>
                  <a:pt x="6169401" y="5567016"/>
                  <a:pt x="6153227" y="5566185"/>
                  <a:pt x="6139543" y="5559343"/>
                </a:cubicBezTo>
                <a:cubicBezTo>
                  <a:pt x="6123941" y="5551542"/>
                  <a:pt x="6112923" y="5534546"/>
                  <a:pt x="6096000" y="5530315"/>
                </a:cubicBezTo>
                <a:cubicBezTo>
                  <a:pt x="6053497" y="5519690"/>
                  <a:pt x="6008914" y="5520639"/>
                  <a:pt x="5965371" y="5515801"/>
                </a:cubicBezTo>
                <a:cubicBezTo>
                  <a:pt x="5923986" y="5520399"/>
                  <a:pt x="5839830" y="5520514"/>
                  <a:pt x="5791200" y="5544829"/>
                </a:cubicBezTo>
                <a:cubicBezTo>
                  <a:pt x="5775598" y="5552630"/>
                  <a:pt x="5763259" y="5566057"/>
                  <a:pt x="5747657" y="5573858"/>
                </a:cubicBezTo>
                <a:cubicBezTo>
                  <a:pt x="5733973" y="5580700"/>
                  <a:pt x="5718874" y="5584346"/>
                  <a:pt x="5704114" y="5588372"/>
                </a:cubicBezTo>
                <a:cubicBezTo>
                  <a:pt x="5665624" y="5598869"/>
                  <a:pt x="5627778" y="5614341"/>
                  <a:pt x="5588000" y="5617401"/>
                </a:cubicBezTo>
                <a:cubicBezTo>
                  <a:pt x="5438383" y="5628910"/>
                  <a:pt x="5288038" y="5627077"/>
                  <a:pt x="5138057" y="5631915"/>
                </a:cubicBezTo>
                <a:cubicBezTo>
                  <a:pt x="4995927" y="5688765"/>
                  <a:pt x="5073272" y="5639702"/>
                  <a:pt x="5109028" y="5675458"/>
                </a:cubicBezTo>
                <a:cubicBezTo>
                  <a:pt x="5119846" y="5686276"/>
                  <a:pt x="5118705" y="5704487"/>
                  <a:pt x="5123543" y="5719001"/>
                </a:cubicBezTo>
                <a:cubicBezTo>
                  <a:pt x="5099352" y="5733515"/>
                  <a:pt x="5076203" y="5749927"/>
                  <a:pt x="5050971" y="5762543"/>
                </a:cubicBezTo>
                <a:cubicBezTo>
                  <a:pt x="5016253" y="5779902"/>
                  <a:pt x="4972547" y="5793523"/>
                  <a:pt x="4934857" y="5806086"/>
                </a:cubicBezTo>
                <a:cubicBezTo>
                  <a:pt x="4715702" y="5774779"/>
                  <a:pt x="4903370" y="5827342"/>
                  <a:pt x="4804228" y="5748029"/>
                </a:cubicBezTo>
                <a:cubicBezTo>
                  <a:pt x="4792281" y="5738472"/>
                  <a:pt x="4775339" y="5737911"/>
                  <a:pt x="4760685" y="5733515"/>
                </a:cubicBezTo>
                <a:cubicBezTo>
                  <a:pt x="4627827" y="5693658"/>
                  <a:pt x="4680574" y="5706874"/>
                  <a:pt x="4528457" y="5689972"/>
                </a:cubicBezTo>
                <a:cubicBezTo>
                  <a:pt x="4470400" y="5675458"/>
                  <a:pt x="4404078" y="5679625"/>
                  <a:pt x="4354285" y="5646429"/>
                </a:cubicBezTo>
                <a:cubicBezTo>
                  <a:pt x="4229506" y="5563243"/>
                  <a:pt x="4387377" y="5662975"/>
                  <a:pt x="4267200" y="5602886"/>
                </a:cubicBezTo>
                <a:cubicBezTo>
                  <a:pt x="4251598" y="5595085"/>
                  <a:pt x="4239990" y="5579983"/>
                  <a:pt x="4223657" y="5573858"/>
                </a:cubicBezTo>
                <a:cubicBezTo>
                  <a:pt x="4200558" y="5565196"/>
                  <a:pt x="4175276" y="5564181"/>
                  <a:pt x="4151085" y="5559343"/>
                </a:cubicBezTo>
                <a:cubicBezTo>
                  <a:pt x="4136571" y="5549667"/>
                  <a:pt x="4123576" y="5537186"/>
                  <a:pt x="4107543" y="5530315"/>
                </a:cubicBezTo>
                <a:cubicBezTo>
                  <a:pt x="4089208" y="5522457"/>
                  <a:pt x="4069400" y="5516950"/>
                  <a:pt x="4049485" y="5515801"/>
                </a:cubicBezTo>
                <a:cubicBezTo>
                  <a:pt x="3817441" y="5502414"/>
                  <a:pt x="3585028" y="5496448"/>
                  <a:pt x="3352800" y="5486772"/>
                </a:cubicBezTo>
                <a:cubicBezTo>
                  <a:pt x="3062514" y="5491610"/>
                  <a:pt x="2772049" y="5489983"/>
                  <a:pt x="2481943" y="5501286"/>
                </a:cubicBezTo>
                <a:cubicBezTo>
                  <a:pt x="2399191" y="5504510"/>
                  <a:pt x="2317508" y="5521170"/>
                  <a:pt x="2235200" y="5530315"/>
                </a:cubicBezTo>
                <a:cubicBezTo>
                  <a:pt x="2186875" y="5535684"/>
                  <a:pt x="2138438" y="5539991"/>
                  <a:pt x="2090057" y="5544829"/>
                </a:cubicBezTo>
                <a:cubicBezTo>
                  <a:pt x="1916421" y="5614284"/>
                  <a:pt x="2134273" y="5533775"/>
                  <a:pt x="1915885" y="5588372"/>
                </a:cubicBezTo>
                <a:cubicBezTo>
                  <a:pt x="1846852" y="5605630"/>
                  <a:pt x="1778877" y="5634467"/>
                  <a:pt x="1712685" y="5660943"/>
                </a:cubicBezTo>
                <a:cubicBezTo>
                  <a:pt x="1678818" y="5656105"/>
                  <a:pt x="1643853" y="5656259"/>
                  <a:pt x="1611085" y="5646429"/>
                </a:cubicBezTo>
                <a:cubicBezTo>
                  <a:pt x="1594377" y="5641417"/>
                  <a:pt x="1583145" y="5625202"/>
                  <a:pt x="1567543" y="5617401"/>
                </a:cubicBezTo>
                <a:cubicBezTo>
                  <a:pt x="1553859" y="5610559"/>
                  <a:pt x="1537684" y="5609728"/>
                  <a:pt x="1524000" y="5602886"/>
                </a:cubicBezTo>
                <a:cubicBezTo>
                  <a:pt x="1411454" y="5546613"/>
                  <a:pt x="1546361" y="5595827"/>
                  <a:pt x="1436914" y="5559343"/>
                </a:cubicBezTo>
                <a:cubicBezTo>
                  <a:pt x="1432076" y="5578696"/>
                  <a:pt x="1436505" y="5603295"/>
                  <a:pt x="1422400" y="5617401"/>
                </a:cubicBezTo>
                <a:cubicBezTo>
                  <a:pt x="1408295" y="5631506"/>
                  <a:pt x="1384291" y="5631915"/>
                  <a:pt x="1364343" y="5631915"/>
                </a:cubicBezTo>
                <a:cubicBezTo>
                  <a:pt x="1315721" y="5631915"/>
                  <a:pt x="1267581" y="5622239"/>
                  <a:pt x="1219200" y="5617401"/>
                </a:cubicBezTo>
                <a:cubicBezTo>
                  <a:pt x="934898" y="5560541"/>
                  <a:pt x="1075306" y="5579131"/>
                  <a:pt x="798285" y="5559343"/>
                </a:cubicBezTo>
                <a:cubicBezTo>
                  <a:pt x="496779" y="5511738"/>
                  <a:pt x="608920" y="5550364"/>
                  <a:pt x="449943" y="5486772"/>
                </a:cubicBezTo>
                <a:cubicBezTo>
                  <a:pt x="348343" y="5491610"/>
                  <a:pt x="246073" y="5488670"/>
                  <a:pt x="145143" y="5501286"/>
                </a:cubicBezTo>
                <a:cubicBezTo>
                  <a:pt x="127834" y="5503450"/>
                  <a:pt x="118705" y="5526894"/>
                  <a:pt x="101600" y="5530315"/>
                </a:cubicBezTo>
                <a:cubicBezTo>
                  <a:pt x="68391" y="5536957"/>
                  <a:pt x="33867" y="5530315"/>
                  <a:pt x="0" y="5530315"/>
                </a:cubicBezTo>
                <a:lnTo>
                  <a:pt x="14514" y="2616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BFB83ABD-29DE-476B-9013-AF72CC0FC40A}"/>
              </a:ext>
            </a:extLst>
          </p:cNvPr>
          <p:cNvSpPr/>
          <p:nvPr/>
        </p:nvSpPr>
        <p:spPr>
          <a:xfrm>
            <a:off x="-14514" y="-774700"/>
            <a:ext cx="12206514" cy="8255000"/>
          </a:xfrm>
          <a:custGeom>
            <a:avLst/>
            <a:gdLst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107543 w 12250057"/>
              <a:gd name="connsiteY225" fmla="*/ 5138058 h 5544458"/>
              <a:gd name="connsiteX226" fmla="*/ 4049485 w 12250057"/>
              <a:gd name="connsiteY226" fmla="*/ 5152572 h 5544458"/>
              <a:gd name="connsiteX227" fmla="*/ 4005943 w 12250057"/>
              <a:gd name="connsiteY227" fmla="*/ 5181600 h 5544458"/>
              <a:gd name="connsiteX228" fmla="*/ 3614057 w 12250057"/>
              <a:gd name="connsiteY228" fmla="*/ 5239658 h 5544458"/>
              <a:gd name="connsiteX229" fmla="*/ 3526971 w 12250057"/>
              <a:gd name="connsiteY229" fmla="*/ 5268686 h 5544458"/>
              <a:gd name="connsiteX230" fmla="*/ 3454400 w 12250057"/>
              <a:gd name="connsiteY230" fmla="*/ 5283200 h 5544458"/>
              <a:gd name="connsiteX231" fmla="*/ 2061028 w 12250057"/>
              <a:gd name="connsiteY231" fmla="*/ 5312229 h 5544458"/>
              <a:gd name="connsiteX232" fmla="*/ 1886857 w 12250057"/>
              <a:gd name="connsiteY232" fmla="*/ 5355772 h 5544458"/>
              <a:gd name="connsiteX233" fmla="*/ 1828800 w 12250057"/>
              <a:gd name="connsiteY233" fmla="*/ 5370286 h 5544458"/>
              <a:gd name="connsiteX234" fmla="*/ 1712685 w 12250057"/>
              <a:gd name="connsiteY234" fmla="*/ 5355772 h 5544458"/>
              <a:gd name="connsiteX235" fmla="*/ 1698171 w 12250057"/>
              <a:gd name="connsiteY235" fmla="*/ 5254172 h 5544458"/>
              <a:gd name="connsiteX236" fmla="*/ 1611085 w 12250057"/>
              <a:gd name="connsiteY236" fmla="*/ 5283200 h 5544458"/>
              <a:gd name="connsiteX237" fmla="*/ 1567543 w 12250057"/>
              <a:gd name="connsiteY237" fmla="*/ 5312229 h 5544458"/>
              <a:gd name="connsiteX238" fmla="*/ 1451428 w 12250057"/>
              <a:gd name="connsiteY238" fmla="*/ 5268686 h 5544458"/>
              <a:gd name="connsiteX239" fmla="*/ 1436914 w 12250057"/>
              <a:gd name="connsiteY239" fmla="*/ 5312229 h 5544458"/>
              <a:gd name="connsiteX240" fmla="*/ 1277257 w 12250057"/>
              <a:gd name="connsiteY240" fmla="*/ 5312229 h 5544458"/>
              <a:gd name="connsiteX241" fmla="*/ 1088571 w 12250057"/>
              <a:gd name="connsiteY241" fmla="*/ 5355772 h 5544458"/>
              <a:gd name="connsiteX242" fmla="*/ 798285 w 12250057"/>
              <a:gd name="connsiteY242" fmla="*/ 5341258 h 5544458"/>
              <a:gd name="connsiteX243" fmla="*/ 711200 w 12250057"/>
              <a:gd name="connsiteY243" fmla="*/ 5297715 h 5544458"/>
              <a:gd name="connsiteX244" fmla="*/ 624114 w 12250057"/>
              <a:gd name="connsiteY244" fmla="*/ 5254172 h 5544458"/>
              <a:gd name="connsiteX245" fmla="*/ 406400 w 12250057"/>
              <a:gd name="connsiteY245" fmla="*/ 5225143 h 5544458"/>
              <a:gd name="connsiteX246" fmla="*/ 362857 w 12250057"/>
              <a:gd name="connsiteY246" fmla="*/ 5210629 h 5544458"/>
              <a:gd name="connsiteX247" fmla="*/ 232228 w 12250057"/>
              <a:gd name="connsiteY247" fmla="*/ 5239658 h 5544458"/>
              <a:gd name="connsiteX248" fmla="*/ 174171 w 12250057"/>
              <a:gd name="connsiteY248" fmla="*/ 5268686 h 5544458"/>
              <a:gd name="connsiteX249" fmla="*/ 130628 w 12250057"/>
              <a:gd name="connsiteY249" fmla="*/ 5283200 h 5544458"/>
              <a:gd name="connsiteX250" fmla="*/ 43543 w 12250057"/>
              <a:gd name="connsiteY250" fmla="*/ 5312229 h 5544458"/>
              <a:gd name="connsiteX251" fmla="*/ 0 w 12250057"/>
              <a:gd name="connsiteY251" fmla="*/ 5312229 h 5544458"/>
              <a:gd name="connsiteX252" fmla="*/ 0 w 12250057"/>
              <a:gd name="connsiteY252" fmla="*/ 217715 h 5544458"/>
              <a:gd name="connsiteX253" fmla="*/ 116114 w 12250057"/>
              <a:gd name="connsiteY253" fmla="*/ 261258 h 5544458"/>
              <a:gd name="connsiteX254" fmla="*/ 72571 w 12250057"/>
              <a:gd name="connsiteY254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98171 w 12250057"/>
              <a:gd name="connsiteY234" fmla="*/ 5254172 h 5544458"/>
              <a:gd name="connsiteX235" fmla="*/ 1611085 w 12250057"/>
              <a:gd name="connsiteY235" fmla="*/ 5283200 h 5544458"/>
              <a:gd name="connsiteX236" fmla="*/ 1567543 w 12250057"/>
              <a:gd name="connsiteY236" fmla="*/ 5312229 h 5544458"/>
              <a:gd name="connsiteX237" fmla="*/ 1451428 w 12250057"/>
              <a:gd name="connsiteY237" fmla="*/ 5268686 h 5544458"/>
              <a:gd name="connsiteX238" fmla="*/ 1436914 w 12250057"/>
              <a:gd name="connsiteY238" fmla="*/ 5312229 h 5544458"/>
              <a:gd name="connsiteX239" fmla="*/ 1277257 w 12250057"/>
              <a:gd name="connsiteY239" fmla="*/ 5312229 h 5544458"/>
              <a:gd name="connsiteX240" fmla="*/ 1088571 w 12250057"/>
              <a:gd name="connsiteY240" fmla="*/ 5355772 h 5544458"/>
              <a:gd name="connsiteX241" fmla="*/ 798285 w 12250057"/>
              <a:gd name="connsiteY241" fmla="*/ 5341258 h 5544458"/>
              <a:gd name="connsiteX242" fmla="*/ 711200 w 12250057"/>
              <a:gd name="connsiteY242" fmla="*/ 5297715 h 5544458"/>
              <a:gd name="connsiteX243" fmla="*/ 624114 w 12250057"/>
              <a:gd name="connsiteY243" fmla="*/ 5254172 h 5544458"/>
              <a:gd name="connsiteX244" fmla="*/ 406400 w 12250057"/>
              <a:gd name="connsiteY244" fmla="*/ 5225143 h 5544458"/>
              <a:gd name="connsiteX245" fmla="*/ 362857 w 12250057"/>
              <a:gd name="connsiteY245" fmla="*/ 5210629 h 5544458"/>
              <a:gd name="connsiteX246" fmla="*/ 232228 w 12250057"/>
              <a:gd name="connsiteY246" fmla="*/ 5239658 h 5544458"/>
              <a:gd name="connsiteX247" fmla="*/ 174171 w 12250057"/>
              <a:gd name="connsiteY247" fmla="*/ 5268686 h 5544458"/>
              <a:gd name="connsiteX248" fmla="*/ 130628 w 12250057"/>
              <a:gd name="connsiteY248" fmla="*/ 5283200 h 5544458"/>
              <a:gd name="connsiteX249" fmla="*/ 43543 w 12250057"/>
              <a:gd name="connsiteY249" fmla="*/ 5312229 h 5544458"/>
              <a:gd name="connsiteX250" fmla="*/ 0 w 12250057"/>
              <a:gd name="connsiteY250" fmla="*/ 5312229 h 5544458"/>
              <a:gd name="connsiteX251" fmla="*/ 0 w 12250057"/>
              <a:gd name="connsiteY251" fmla="*/ 217715 h 5544458"/>
              <a:gd name="connsiteX252" fmla="*/ 116114 w 12250057"/>
              <a:gd name="connsiteY252" fmla="*/ 261258 h 5544458"/>
              <a:gd name="connsiteX253" fmla="*/ 72571 w 12250057"/>
              <a:gd name="connsiteY253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11085 w 12250057"/>
              <a:gd name="connsiteY234" fmla="*/ 5283200 h 5544458"/>
              <a:gd name="connsiteX235" fmla="*/ 1567543 w 12250057"/>
              <a:gd name="connsiteY235" fmla="*/ 5312229 h 5544458"/>
              <a:gd name="connsiteX236" fmla="*/ 1451428 w 12250057"/>
              <a:gd name="connsiteY236" fmla="*/ 5268686 h 5544458"/>
              <a:gd name="connsiteX237" fmla="*/ 1436914 w 12250057"/>
              <a:gd name="connsiteY237" fmla="*/ 5312229 h 5544458"/>
              <a:gd name="connsiteX238" fmla="*/ 1277257 w 12250057"/>
              <a:gd name="connsiteY238" fmla="*/ 5312229 h 5544458"/>
              <a:gd name="connsiteX239" fmla="*/ 1088571 w 12250057"/>
              <a:gd name="connsiteY239" fmla="*/ 5355772 h 5544458"/>
              <a:gd name="connsiteX240" fmla="*/ 798285 w 12250057"/>
              <a:gd name="connsiteY240" fmla="*/ 5341258 h 5544458"/>
              <a:gd name="connsiteX241" fmla="*/ 711200 w 12250057"/>
              <a:gd name="connsiteY241" fmla="*/ 5297715 h 5544458"/>
              <a:gd name="connsiteX242" fmla="*/ 624114 w 12250057"/>
              <a:gd name="connsiteY242" fmla="*/ 5254172 h 5544458"/>
              <a:gd name="connsiteX243" fmla="*/ 406400 w 12250057"/>
              <a:gd name="connsiteY243" fmla="*/ 5225143 h 5544458"/>
              <a:gd name="connsiteX244" fmla="*/ 362857 w 12250057"/>
              <a:gd name="connsiteY244" fmla="*/ 5210629 h 5544458"/>
              <a:gd name="connsiteX245" fmla="*/ 232228 w 12250057"/>
              <a:gd name="connsiteY245" fmla="*/ 5239658 h 5544458"/>
              <a:gd name="connsiteX246" fmla="*/ 174171 w 12250057"/>
              <a:gd name="connsiteY246" fmla="*/ 5268686 h 5544458"/>
              <a:gd name="connsiteX247" fmla="*/ 130628 w 12250057"/>
              <a:gd name="connsiteY247" fmla="*/ 5283200 h 5544458"/>
              <a:gd name="connsiteX248" fmla="*/ 43543 w 12250057"/>
              <a:gd name="connsiteY248" fmla="*/ 5312229 h 5544458"/>
              <a:gd name="connsiteX249" fmla="*/ 0 w 12250057"/>
              <a:gd name="connsiteY249" fmla="*/ 5312229 h 5544458"/>
              <a:gd name="connsiteX250" fmla="*/ 0 w 12250057"/>
              <a:gd name="connsiteY250" fmla="*/ 217715 h 5544458"/>
              <a:gd name="connsiteX251" fmla="*/ 116114 w 12250057"/>
              <a:gd name="connsiteY251" fmla="*/ 261258 h 5544458"/>
              <a:gd name="connsiteX252" fmla="*/ 72571 w 12250057"/>
              <a:gd name="connsiteY252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36457 w 12250057"/>
              <a:gd name="connsiteY212" fmla="*/ 5486400 h 5544458"/>
              <a:gd name="connsiteX213" fmla="*/ 5021943 w 12250057"/>
              <a:gd name="connsiteY213" fmla="*/ 5529943 h 5544458"/>
              <a:gd name="connsiteX214" fmla="*/ 4978400 w 12250057"/>
              <a:gd name="connsiteY214" fmla="*/ 5515429 h 5544458"/>
              <a:gd name="connsiteX215" fmla="*/ 4891314 w 12250057"/>
              <a:gd name="connsiteY215" fmla="*/ 5471886 h 5544458"/>
              <a:gd name="connsiteX216" fmla="*/ 4789714 w 12250057"/>
              <a:gd name="connsiteY216" fmla="*/ 5428343 h 5544458"/>
              <a:gd name="connsiteX217" fmla="*/ 4702628 w 12250057"/>
              <a:gd name="connsiteY217" fmla="*/ 5413829 h 5544458"/>
              <a:gd name="connsiteX218" fmla="*/ 4615543 w 12250057"/>
              <a:gd name="connsiteY218" fmla="*/ 5399315 h 5544458"/>
              <a:gd name="connsiteX219" fmla="*/ 4572000 w 12250057"/>
              <a:gd name="connsiteY219" fmla="*/ 5384800 h 5544458"/>
              <a:gd name="connsiteX220" fmla="*/ 4354285 w 12250057"/>
              <a:gd name="connsiteY220" fmla="*/ 5355772 h 5544458"/>
              <a:gd name="connsiteX221" fmla="*/ 4325257 w 12250057"/>
              <a:gd name="connsiteY221" fmla="*/ 5312229 h 5544458"/>
              <a:gd name="connsiteX222" fmla="*/ 4310743 w 12250057"/>
              <a:gd name="connsiteY222" fmla="*/ 5268686 h 5544458"/>
              <a:gd name="connsiteX223" fmla="*/ 4107543 w 12250057"/>
              <a:gd name="connsiteY223" fmla="*/ 5254172 h 5544458"/>
              <a:gd name="connsiteX224" fmla="*/ 4049485 w 12250057"/>
              <a:gd name="connsiteY224" fmla="*/ 5152572 h 5544458"/>
              <a:gd name="connsiteX225" fmla="*/ 4005943 w 12250057"/>
              <a:gd name="connsiteY225" fmla="*/ 5181600 h 5544458"/>
              <a:gd name="connsiteX226" fmla="*/ 3614057 w 12250057"/>
              <a:gd name="connsiteY226" fmla="*/ 5239658 h 5544458"/>
              <a:gd name="connsiteX227" fmla="*/ 3526971 w 12250057"/>
              <a:gd name="connsiteY227" fmla="*/ 5268686 h 5544458"/>
              <a:gd name="connsiteX228" fmla="*/ 3454400 w 12250057"/>
              <a:gd name="connsiteY228" fmla="*/ 5283200 h 5544458"/>
              <a:gd name="connsiteX229" fmla="*/ 2061028 w 12250057"/>
              <a:gd name="connsiteY229" fmla="*/ 5312229 h 5544458"/>
              <a:gd name="connsiteX230" fmla="*/ 1886857 w 12250057"/>
              <a:gd name="connsiteY230" fmla="*/ 5355772 h 5544458"/>
              <a:gd name="connsiteX231" fmla="*/ 1828800 w 12250057"/>
              <a:gd name="connsiteY231" fmla="*/ 5370286 h 5544458"/>
              <a:gd name="connsiteX232" fmla="*/ 1712685 w 12250057"/>
              <a:gd name="connsiteY232" fmla="*/ 5355772 h 5544458"/>
              <a:gd name="connsiteX233" fmla="*/ 1611085 w 12250057"/>
              <a:gd name="connsiteY233" fmla="*/ 5283200 h 5544458"/>
              <a:gd name="connsiteX234" fmla="*/ 1567543 w 12250057"/>
              <a:gd name="connsiteY234" fmla="*/ 5312229 h 5544458"/>
              <a:gd name="connsiteX235" fmla="*/ 1451428 w 12250057"/>
              <a:gd name="connsiteY235" fmla="*/ 5268686 h 5544458"/>
              <a:gd name="connsiteX236" fmla="*/ 1436914 w 12250057"/>
              <a:gd name="connsiteY236" fmla="*/ 5312229 h 5544458"/>
              <a:gd name="connsiteX237" fmla="*/ 1277257 w 12250057"/>
              <a:gd name="connsiteY237" fmla="*/ 5312229 h 5544458"/>
              <a:gd name="connsiteX238" fmla="*/ 1088571 w 12250057"/>
              <a:gd name="connsiteY238" fmla="*/ 5355772 h 5544458"/>
              <a:gd name="connsiteX239" fmla="*/ 798285 w 12250057"/>
              <a:gd name="connsiteY239" fmla="*/ 5341258 h 5544458"/>
              <a:gd name="connsiteX240" fmla="*/ 711200 w 12250057"/>
              <a:gd name="connsiteY240" fmla="*/ 5297715 h 5544458"/>
              <a:gd name="connsiteX241" fmla="*/ 624114 w 12250057"/>
              <a:gd name="connsiteY241" fmla="*/ 5254172 h 5544458"/>
              <a:gd name="connsiteX242" fmla="*/ 406400 w 12250057"/>
              <a:gd name="connsiteY242" fmla="*/ 5225143 h 5544458"/>
              <a:gd name="connsiteX243" fmla="*/ 362857 w 12250057"/>
              <a:gd name="connsiteY243" fmla="*/ 5210629 h 5544458"/>
              <a:gd name="connsiteX244" fmla="*/ 232228 w 12250057"/>
              <a:gd name="connsiteY244" fmla="*/ 5239658 h 5544458"/>
              <a:gd name="connsiteX245" fmla="*/ 174171 w 12250057"/>
              <a:gd name="connsiteY245" fmla="*/ 5268686 h 5544458"/>
              <a:gd name="connsiteX246" fmla="*/ 130628 w 12250057"/>
              <a:gd name="connsiteY246" fmla="*/ 5283200 h 5544458"/>
              <a:gd name="connsiteX247" fmla="*/ 43543 w 12250057"/>
              <a:gd name="connsiteY247" fmla="*/ 5312229 h 5544458"/>
              <a:gd name="connsiteX248" fmla="*/ 0 w 12250057"/>
              <a:gd name="connsiteY248" fmla="*/ 5312229 h 5544458"/>
              <a:gd name="connsiteX249" fmla="*/ 0 w 12250057"/>
              <a:gd name="connsiteY249" fmla="*/ 217715 h 5544458"/>
              <a:gd name="connsiteX250" fmla="*/ 116114 w 12250057"/>
              <a:gd name="connsiteY250" fmla="*/ 261258 h 5544458"/>
              <a:gd name="connsiteX251" fmla="*/ 72571 w 12250057"/>
              <a:gd name="connsiteY251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376228 w 12250057"/>
              <a:gd name="connsiteY161" fmla="*/ 5152572 h 5544458"/>
              <a:gd name="connsiteX162" fmla="*/ 9274628 w 12250057"/>
              <a:gd name="connsiteY162" fmla="*/ 5196115 h 5544458"/>
              <a:gd name="connsiteX163" fmla="*/ 9202057 w 12250057"/>
              <a:gd name="connsiteY163" fmla="*/ 5225143 h 5544458"/>
              <a:gd name="connsiteX164" fmla="*/ 9158514 w 12250057"/>
              <a:gd name="connsiteY164" fmla="*/ 5239658 h 5544458"/>
              <a:gd name="connsiteX165" fmla="*/ 9114971 w 12250057"/>
              <a:gd name="connsiteY165" fmla="*/ 5268686 h 5544458"/>
              <a:gd name="connsiteX166" fmla="*/ 9071428 w 12250057"/>
              <a:gd name="connsiteY166" fmla="*/ 5355772 h 5544458"/>
              <a:gd name="connsiteX167" fmla="*/ 9027885 w 12250057"/>
              <a:gd name="connsiteY167" fmla="*/ 5370286 h 5544458"/>
              <a:gd name="connsiteX168" fmla="*/ 8984343 w 12250057"/>
              <a:gd name="connsiteY168" fmla="*/ 5399315 h 5544458"/>
              <a:gd name="connsiteX169" fmla="*/ 8723085 w 12250057"/>
              <a:gd name="connsiteY169" fmla="*/ 5399315 h 5544458"/>
              <a:gd name="connsiteX170" fmla="*/ 8592457 w 12250057"/>
              <a:gd name="connsiteY170" fmla="*/ 5399315 h 5544458"/>
              <a:gd name="connsiteX171" fmla="*/ 8577943 w 12250057"/>
              <a:gd name="connsiteY171" fmla="*/ 5355772 h 5544458"/>
              <a:gd name="connsiteX172" fmla="*/ 8534400 w 12250057"/>
              <a:gd name="connsiteY172" fmla="*/ 5370286 h 5544458"/>
              <a:gd name="connsiteX173" fmla="*/ 8490857 w 12250057"/>
              <a:gd name="connsiteY173" fmla="*/ 5355772 h 5544458"/>
              <a:gd name="connsiteX174" fmla="*/ 8418285 w 12250057"/>
              <a:gd name="connsiteY174" fmla="*/ 5341258 h 5544458"/>
              <a:gd name="connsiteX175" fmla="*/ 8403771 w 12250057"/>
              <a:gd name="connsiteY175" fmla="*/ 5297715 h 5544458"/>
              <a:gd name="connsiteX176" fmla="*/ 8287657 w 12250057"/>
              <a:gd name="connsiteY176" fmla="*/ 5326743 h 5544458"/>
              <a:gd name="connsiteX177" fmla="*/ 8229600 w 12250057"/>
              <a:gd name="connsiteY177" fmla="*/ 5312229 h 5544458"/>
              <a:gd name="connsiteX178" fmla="*/ 8186057 w 12250057"/>
              <a:gd name="connsiteY178" fmla="*/ 5297715 h 5544458"/>
              <a:gd name="connsiteX179" fmla="*/ 8142514 w 12250057"/>
              <a:gd name="connsiteY179" fmla="*/ 5312229 h 5544458"/>
              <a:gd name="connsiteX180" fmla="*/ 8026400 w 12250057"/>
              <a:gd name="connsiteY180" fmla="*/ 5326743 h 5544458"/>
              <a:gd name="connsiteX181" fmla="*/ 7982857 w 12250057"/>
              <a:gd name="connsiteY181" fmla="*/ 5355772 h 5544458"/>
              <a:gd name="connsiteX182" fmla="*/ 7765143 w 12250057"/>
              <a:gd name="connsiteY182" fmla="*/ 5413829 h 5544458"/>
              <a:gd name="connsiteX183" fmla="*/ 7532914 w 12250057"/>
              <a:gd name="connsiteY183" fmla="*/ 5399315 h 5544458"/>
              <a:gd name="connsiteX184" fmla="*/ 7445828 w 12250057"/>
              <a:gd name="connsiteY184" fmla="*/ 5355772 h 5544458"/>
              <a:gd name="connsiteX185" fmla="*/ 7402285 w 12250057"/>
              <a:gd name="connsiteY185" fmla="*/ 5341258 h 5544458"/>
              <a:gd name="connsiteX186" fmla="*/ 7358743 w 12250057"/>
              <a:gd name="connsiteY186" fmla="*/ 5312229 h 5544458"/>
              <a:gd name="connsiteX187" fmla="*/ 7228114 w 12250057"/>
              <a:gd name="connsiteY187" fmla="*/ 5268686 h 5544458"/>
              <a:gd name="connsiteX188" fmla="*/ 7112000 w 12250057"/>
              <a:gd name="connsiteY188" fmla="*/ 5283200 h 5544458"/>
              <a:gd name="connsiteX189" fmla="*/ 7024914 w 12250057"/>
              <a:gd name="connsiteY189" fmla="*/ 5297715 h 5544458"/>
              <a:gd name="connsiteX190" fmla="*/ 6894285 w 12250057"/>
              <a:gd name="connsiteY190" fmla="*/ 5355772 h 5544458"/>
              <a:gd name="connsiteX191" fmla="*/ 6807200 w 12250057"/>
              <a:gd name="connsiteY191" fmla="*/ 5341258 h 5544458"/>
              <a:gd name="connsiteX192" fmla="*/ 6589485 w 12250057"/>
              <a:gd name="connsiteY192" fmla="*/ 5312229 h 5544458"/>
              <a:gd name="connsiteX193" fmla="*/ 6574971 w 12250057"/>
              <a:gd name="connsiteY193" fmla="*/ 5268686 h 5544458"/>
              <a:gd name="connsiteX194" fmla="*/ 6545943 w 12250057"/>
              <a:gd name="connsiteY194" fmla="*/ 5312229 h 5544458"/>
              <a:gd name="connsiteX195" fmla="*/ 6415314 w 12250057"/>
              <a:gd name="connsiteY195" fmla="*/ 5297715 h 5544458"/>
              <a:gd name="connsiteX196" fmla="*/ 6371771 w 12250057"/>
              <a:gd name="connsiteY196" fmla="*/ 5268686 h 5544458"/>
              <a:gd name="connsiteX197" fmla="*/ 6328228 w 12250057"/>
              <a:gd name="connsiteY197" fmla="*/ 5312229 h 5544458"/>
              <a:gd name="connsiteX198" fmla="*/ 6284685 w 12250057"/>
              <a:gd name="connsiteY198" fmla="*/ 5326743 h 5544458"/>
              <a:gd name="connsiteX199" fmla="*/ 6241143 w 12250057"/>
              <a:gd name="connsiteY199" fmla="*/ 5225143 h 5544458"/>
              <a:gd name="connsiteX200" fmla="*/ 6197600 w 12250057"/>
              <a:gd name="connsiteY200" fmla="*/ 5210629 h 5544458"/>
              <a:gd name="connsiteX201" fmla="*/ 6139543 w 12250057"/>
              <a:gd name="connsiteY201" fmla="*/ 5181600 h 5544458"/>
              <a:gd name="connsiteX202" fmla="*/ 5965371 w 12250057"/>
              <a:gd name="connsiteY202" fmla="*/ 5181600 h 5544458"/>
              <a:gd name="connsiteX203" fmla="*/ 5921828 w 12250057"/>
              <a:gd name="connsiteY203" fmla="*/ 5196115 h 5544458"/>
              <a:gd name="connsiteX204" fmla="*/ 5849257 w 12250057"/>
              <a:gd name="connsiteY204" fmla="*/ 5225143 h 5544458"/>
              <a:gd name="connsiteX205" fmla="*/ 5805714 w 12250057"/>
              <a:gd name="connsiteY205" fmla="*/ 5239658 h 5544458"/>
              <a:gd name="connsiteX206" fmla="*/ 5762171 w 12250057"/>
              <a:gd name="connsiteY206" fmla="*/ 5268686 h 5544458"/>
              <a:gd name="connsiteX207" fmla="*/ 5675085 w 12250057"/>
              <a:gd name="connsiteY207" fmla="*/ 5283200 h 5544458"/>
              <a:gd name="connsiteX208" fmla="*/ 5486400 w 12250057"/>
              <a:gd name="connsiteY208" fmla="*/ 5326743 h 5544458"/>
              <a:gd name="connsiteX209" fmla="*/ 5413828 w 12250057"/>
              <a:gd name="connsiteY209" fmla="*/ 5355772 h 5544458"/>
              <a:gd name="connsiteX210" fmla="*/ 5036457 w 12250057"/>
              <a:gd name="connsiteY210" fmla="*/ 5486400 h 5544458"/>
              <a:gd name="connsiteX211" fmla="*/ 5021943 w 12250057"/>
              <a:gd name="connsiteY211" fmla="*/ 5529943 h 5544458"/>
              <a:gd name="connsiteX212" fmla="*/ 4978400 w 12250057"/>
              <a:gd name="connsiteY212" fmla="*/ 5515429 h 5544458"/>
              <a:gd name="connsiteX213" fmla="*/ 4891314 w 12250057"/>
              <a:gd name="connsiteY213" fmla="*/ 5471886 h 5544458"/>
              <a:gd name="connsiteX214" fmla="*/ 4789714 w 12250057"/>
              <a:gd name="connsiteY214" fmla="*/ 5428343 h 5544458"/>
              <a:gd name="connsiteX215" fmla="*/ 4702628 w 12250057"/>
              <a:gd name="connsiteY215" fmla="*/ 5413829 h 5544458"/>
              <a:gd name="connsiteX216" fmla="*/ 4615543 w 12250057"/>
              <a:gd name="connsiteY216" fmla="*/ 5399315 h 5544458"/>
              <a:gd name="connsiteX217" fmla="*/ 4572000 w 12250057"/>
              <a:gd name="connsiteY217" fmla="*/ 5384800 h 5544458"/>
              <a:gd name="connsiteX218" fmla="*/ 4354285 w 12250057"/>
              <a:gd name="connsiteY218" fmla="*/ 5355772 h 5544458"/>
              <a:gd name="connsiteX219" fmla="*/ 4325257 w 12250057"/>
              <a:gd name="connsiteY219" fmla="*/ 5312229 h 5544458"/>
              <a:gd name="connsiteX220" fmla="*/ 4310743 w 12250057"/>
              <a:gd name="connsiteY220" fmla="*/ 5268686 h 5544458"/>
              <a:gd name="connsiteX221" fmla="*/ 4107543 w 12250057"/>
              <a:gd name="connsiteY221" fmla="*/ 5254172 h 5544458"/>
              <a:gd name="connsiteX222" fmla="*/ 4049485 w 12250057"/>
              <a:gd name="connsiteY222" fmla="*/ 5152572 h 5544458"/>
              <a:gd name="connsiteX223" fmla="*/ 4005943 w 12250057"/>
              <a:gd name="connsiteY223" fmla="*/ 5181600 h 5544458"/>
              <a:gd name="connsiteX224" fmla="*/ 3614057 w 12250057"/>
              <a:gd name="connsiteY224" fmla="*/ 5239658 h 5544458"/>
              <a:gd name="connsiteX225" fmla="*/ 3526971 w 12250057"/>
              <a:gd name="connsiteY225" fmla="*/ 5268686 h 5544458"/>
              <a:gd name="connsiteX226" fmla="*/ 3454400 w 12250057"/>
              <a:gd name="connsiteY226" fmla="*/ 5283200 h 5544458"/>
              <a:gd name="connsiteX227" fmla="*/ 2061028 w 12250057"/>
              <a:gd name="connsiteY227" fmla="*/ 5312229 h 5544458"/>
              <a:gd name="connsiteX228" fmla="*/ 1886857 w 12250057"/>
              <a:gd name="connsiteY228" fmla="*/ 5355772 h 5544458"/>
              <a:gd name="connsiteX229" fmla="*/ 1828800 w 12250057"/>
              <a:gd name="connsiteY229" fmla="*/ 5370286 h 5544458"/>
              <a:gd name="connsiteX230" fmla="*/ 1712685 w 12250057"/>
              <a:gd name="connsiteY230" fmla="*/ 5355772 h 5544458"/>
              <a:gd name="connsiteX231" fmla="*/ 1611085 w 12250057"/>
              <a:gd name="connsiteY231" fmla="*/ 5283200 h 5544458"/>
              <a:gd name="connsiteX232" fmla="*/ 1567543 w 12250057"/>
              <a:gd name="connsiteY232" fmla="*/ 5312229 h 5544458"/>
              <a:gd name="connsiteX233" fmla="*/ 1451428 w 12250057"/>
              <a:gd name="connsiteY233" fmla="*/ 5268686 h 5544458"/>
              <a:gd name="connsiteX234" fmla="*/ 1436914 w 12250057"/>
              <a:gd name="connsiteY234" fmla="*/ 5312229 h 5544458"/>
              <a:gd name="connsiteX235" fmla="*/ 1277257 w 12250057"/>
              <a:gd name="connsiteY235" fmla="*/ 5312229 h 5544458"/>
              <a:gd name="connsiteX236" fmla="*/ 1088571 w 12250057"/>
              <a:gd name="connsiteY236" fmla="*/ 5355772 h 5544458"/>
              <a:gd name="connsiteX237" fmla="*/ 798285 w 12250057"/>
              <a:gd name="connsiteY237" fmla="*/ 5341258 h 5544458"/>
              <a:gd name="connsiteX238" fmla="*/ 711200 w 12250057"/>
              <a:gd name="connsiteY238" fmla="*/ 5297715 h 5544458"/>
              <a:gd name="connsiteX239" fmla="*/ 624114 w 12250057"/>
              <a:gd name="connsiteY239" fmla="*/ 5254172 h 5544458"/>
              <a:gd name="connsiteX240" fmla="*/ 406400 w 12250057"/>
              <a:gd name="connsiteY240" fmla="*/ 5225143 h 5544458"/>
              <a:gd name="connsiteX241" fmla="*/ 362857 w 12250057"/>
              <a:gd name="connsiteY241" fmla="*/ 5210629 h 5544458"/>
              <a:gd name="connsiteX242" fmla="*/ 232228 w 12250057"/>
              <a:gd name="connsiteY242" fmla="*/ 5239658 h 5544458"/>
              <a:gd name="connsiteX243" fmla="*/ 174171 w 12250057"/>
              <a:gd name="connsiteY243" fmla="*/ 5268686 h 5544458"/>
              <a:gd name="connsiteX244" fmla="*/ 130628 w 12250057"/>
              <a:gd name="connsiteY244" fmla="*/ 5283200 h 5544458"/>
              <a:gd name="connsiteX245" fmla="*/ 43543 w 12250057"/>
              <a:gd name="connsiteY245" fmla="*/ 5312229 h 5544458"/>
              <a:gd name="connsiteX246" fmla="*/ 0 w 12250057"/>
              <a:gd name="connsiteY246" fmla="*/ 5312229 h 5544458"/>
              <a:gd name="connsiteX247" fmla="*/ 0 w 12250057"/>
              <a:gd name="connsiteY247" fmla="*/ 217715 h 5544458"/>
              <a:gd name="connsiteX248" fmla="*/ 116114 w 12250057"/>
              <a:gd name="connsiteY248" fmla="*/ 261258 h 5544458"/>
              <a:gd name="connsiteX249" fmla="*/ 72571 w 12250057"/>
              <a:gd name="connsiteY249" fmla="*/ 217715 h 554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250057" h="5544458">
                <a:moveTo>
                  <a:pt x="72571" y="217715"/>
                </a:moveTo>
                <a:lnTo>
                  <a:pt x="72571" y="217715"/>
                </a:lnTo>
                <a:lnTo>
                  <a:pt x="188685" y="261258"/>
                </a:lnTo>
                <a:cubicBezTo>
                  <a:pt x="203063" y="266486"/>
                  <a:pt x="216929" y="275772"/>
                  <a:pt x="232228" y="275772"/>
                </a:cubicBezTo>
                <a:cubicBezTo>
                  <a:pt x="309789" y="275772"/>
                  <a:pt x="387047" y="266096"/>
                  <a:pt x="464457" y="261258"/>
                </a:cubicBezTo>
                <a:cubicBezTo>
                  <a:pt x="478971" y="266096"/>
                  <a:pt x="494316" y="268930"/>
                  <a:pt x="508000" y="275772"/>
                </a:cubicBezTo>
                <a:cubicBezTo>
                  <a:pt x="620556" y="332049"/>
                  <a:pt x="485631" y="282828"/>
                  <a:pt x="595085" y="319315"/>
                </a:cubicBezTo>
                <a:cubicBezTo>
                  <a:pt x="628530" y="313741"/>
                  <a:pt x="689984" y="308150"/>
                  <a:pt x="725714" y="290286"/>
                </a:cubicBezTo>
                <a:cubicBezTo>
                  <a:pt x="741316" y="282485"/>
                  <a:pt x="754743" y="270934"/>
                  <a:pt x="769257" y="261258"/>
                </a:cubicBezTo>
                <a:cubicBezTo>
                  <a:pt x="783771" y="266096"/>
                  <a:pt x="799116" y="268930"/>
                  <a:pt x="812800" y="275772"/>
                </a:cubicBezTo>
                <a:cubicBezTo>
                  <a:pt x="828402" y="283573"/>
                  <a:pt x="839136" y="301932"/>
                  <a:pt x="856343" y="304800"/>
                </a:cubicBezTo>
                <a:cubicBezTo>
                  <a:pt x="871434" y="307315"/>
                  <a:pt x="885371" y="295124"/>
                  <a:pt x="899885" y="290286"/>
                </a:cubicBezTo>
                <a:cubicBezTo>
                  <a:pt x="909561" y="275772"/>
                  <a:pt x="912486" y="252610"/>
                  <a:pt x="928914" y="246743"/>
                </a:cubicBezTo>
                <a:cubicBezTo>
                  <a:pt x="984343" y="226947"/>
                  <a:pt x="1045370" y="229258"/>
                  <a:pt x="1103085" y="217715"/>
                </a:cubicBezTo>
                <a:cubicBezTo>
                  <a:pt x="1118087" y="214715"/>
                  <a:pt x="1132944" y="210042"/>
                  <a:pt x="1146628" y="203200"/>
                </a:cubicBezTo>
                <a:cubicBezTo>
                  <a:pt x="1162230" y="195399"/>
                  <a:pt x="1173174" y="178094"/>
                  <a:pt x="1190171" y="174172"/>
                </a:cubicBezTo>
                <a:cubicBezTo>
                  <a:pt x="1237548" y="163239"/>
                  <a:pt x="1286933" y="164496"/>
                  <a:pt x="1335314" y="159658"/>
                </a:cubicBezTo>
                <a:cubicBezTo>
                  <a:pt x="1349828" y="149982"/>
                  <a:pt x="1361457" y="131872"/>
                  <a:pt x="1378857" y="130629"/>
                </a:cubicBezTo>
                <a:cubicBezTo>
                  <a:pt x="1721592" y="106147"/>
                  <a:pt x="1425746" y="173334"/>
                  <a:pt x="1596571" y="130629"/>
                </a:cubicBezTo>
                <a:cubicBezTo>
                  <a:pt x="1635912" y="138497"/>
                  <a:pt x="1684209" y="138577"/>
                  <a:pt x="1712685" y="174172"/>
                </a:cubicBezTo>
                <a:cubicBezTo>
                  <a:pt x="1768981" y="244543"/>
                  <a:pt x="1675743" y="200563"/>
                  <a:pt x="1770743" y="232229"/>
                </a:cubicBezTo>
                <a:cubicBezTo>
                  <a:pt x="1785257" y="241905"/>
                  <a:pt x="1796913" y="259679"/>
                  <a:pt x="1814285" y="261258"/>
                </a:cubicBezTo>
                <a:cubicBezTo>
                  <a:pt x="1901596" y="269195"/>
                  <a:pt x="1923398" y="250244"/>
                  <a:pt x="1988457" y="217715"/>
                </a:cubicBezTo>
                <a:cubicBezTo>
                  <a:pt x="2159877" y="236761"/>
                  <a:pt x="2127661" y="240953"/>
                  <a:pt x="2336800" y="217715"/>
                </a:cubicBezTo>
                <a:cubicBezTo>
                  <a:pt x="2352006" y="216025"/>
                  <a:pt x="2365829" y="208038"/>
                  <a:pt x="2380343" y="203200"/>
                </a:cubicBezTo>
                <a:cubicBezTo>
                  <a:pt x="2394857" y="208038"/>
                  <a:pt x="2408586" y="217715"/>
                  <a:pt x="2423885" y="217715"/>
                </a:cubicBezTo>
                <a:cubicBezTo>
                  <a:pt x="2460365" y="217715"/>
                  <a:pt x="2481620" y="188847"/>
                  <a:pt x="2510971" y="174172"/>
                </a:cubicBezTo>
                <a:cubicBezTo>
                  <a:pt x="2524655" y="167330"/>
                  <a:pt x="2540000" y="164496"/>
                  <a:pt x="2554514" y="159658"/>
                </a:cubicBezTo>
                <a:cubicBezTo>
                  <a:pt x="2564190" y="145144"/>
                  <a:pt x="2567347" y="122594"/>
                  <a:pt x="2583543" y="116115"/>
                </a:cubicBezTo>
                <a:cubicBezTo>
                  <a:pt x="2629077" y="97901"/>
                  <a:pt x="2634770" y="153682"/>
                  <a:pt x="2641600" y="174172"/>
                </a:cubicBezTo>
                <a:cubicBezTo>
                  <a:pt x="2656114" y="169334"/>
                  <a:pt x="2673196" y="169215"/>
                  <a:pt x="2685143" y="159658"/>
                </a:cubicBezTo>
                <a:cubicBezTo>
                  <a:pt x="2698764" y="148761"/>
                  <a:pt x="2697975" y="122594"/>
                  <a:pt x="2714171" y="116115"/>
                </a:cubicBezTo>
                <a:cubicBezTo>
                  <a:pt x="2728376" y="110433"/>
                  <a:pt x="2743200" y="125791"/>
                  <a:pt x="2757714" y="130629"/>
                </a:cubicBezTo>
                <a:cubicBezTo>
                  <a:pt x="2804217" y="270141"/>
                  <a:pt x="2748383" y="147712"/>
                  <a:pt x="3062514" y="188686"/>
                </a:cubicBezTo>
                <a:cubicBezTo>
                  <a:pt x="3079812" y="190942"/>
                  <a:pt x="3090455" y="209914"/>
                  <a:pt x="3106057" y="217715"/>
                </a:cubicBezTo>
                <a:cubicBezTo>
                  <a:pt x="3119741" y="224557"/>
                  <a:pt x="3135086" y="227391"/>
                  <a:pt x="3149600" y="232229"/>
                </a:cubicBezTo>
                <a:cubicBezTo>
                  <a:pt x="3274381" y="315417"/>
                  <a:pt x="3116510" y="215685"/>
                  <a:pt x="3236685" y="275772"/>
                </a:cubicBezTo>
                <a:cubicBezTo>
                  <a:pt x="3252287" y="283573"/>
                  <a:pt x="3264626" y="296999"/>
                  <a:pt x="3280228" y="304800"/>
                </a:cubicBezTo>
                <a:cubicBezTo>
                  <a:pt x="3293912" y="311642"/>
                  <a:pt x="3310087" y="312473"/>
                  <a:pt x="3323771" y="319315"/>
                </a:cubicBezTo>
                <a:cubicBezTo>
                  <a:pt x="3339373" y="327116"/>
                  <a:pt x="3350606" y="343331"/>
                  <a:pt x="3367314" y="348343"/>
                </a:cubicBezTo>
                <a:cubicBezTo>
                  <a:pt x="3400082" y="358173"/>
                  <a:pt x="3435047" y="358020"/>
                  <a:pt x="3468914" y="362858"/>
                </a:cubicBezTo>
                <a:cubicBezTo>
                  <a:pt x="3565676" y="358020"/>
                  <a:pt x="3662602" y="355774"/>
                  <a:pt x="3759200" y="348343"/>
                </a:cubicBezTo>
                <a:cubicBezTo>
                  <a:pt x="3788542" y="346086"/>
                  <a:pt x="3818097" y="342285"/>
                  <a:pt x="3846285" y="333829"/>
                </a:cubicBezTo>
                <a:cubicBezTo>
                  <a:pt x="4086648" y="261720"/>
                  <a:pt x="3700429" y="345582"/>
                  <a:pt x="3976914" y="290286"/>
                </a:cubicBezTo>
                <a:cubicBezTo>
                  <a:pt x="3996266" y="280610"/>
                  <a:pt x="4015084" y="269781"/>
                  <a:pt x="4034971" y="261258"/>
                </a:cubicBezTo>
                <a:cubicBezTo>
                  <a:pt x="4049033" y="255231"/>
                  <a:pt x="4064830" y="253585"/>
                  <a:pt x="4078514" y="246743"/>
                </a:cubicBezTo>
                <a:cubicBezTo>
                  <a:pt x="4094116" y="238942"/>
                  <a:pt x="4106455" y="225516"/>
                  <a:pt x="4122057" y="217715"/>
                </a:cubicBezTo>
                <a:cubicBezTo>
                  <a:pt x="4135741" y="210873"/>
                  <a:pt x="4151916" y="210042"/>
                  <a:pt x="4165600" y="203200"/>
                </a:cubicBezTo>
                <a:cubicBezTo>
                  <a:pt x="4278140" y="146930"/>
                  <a:pt x="4143245" y="196138"/>
                  <a:pt x="4252685" y="159658"/>
                </a:cubicBezTo>
                <a:cubicBezTo>
                  <a:pt x="4269807" y="148243"/>
                  <a:pt x="4314016" y="113253"/>
                  <a:pt x="4339771" y="116115"/>
                </a:cubicBezTo>
                <a:cubicBezTo>
                  <a:pt x="4375357" y="120069"/>
                  <a:pt x="4463343" y="162143"/>
                  <a:pt x="4499428" y="174172"/>
                </a:cubicBezTo>
                <a:cubicBezTo>
                  <a:pt x="4518352" y="180480"/>
                  <a:pt x="4538378" y="182954"/>
                  <a:pt x="4557485" y="188686"/>
                </a:cubicBezTo>
                <a:cubicBezTo>
                  <a:pt x="4586793" y="197479"/>
                  <a:pt x="4615542" y="208039"/>
                  <a:pt x="4644571" y="217715"/>
                </a:cubicBezTo>
                <a:cubicBezTo>
                  <a:pt x="4673600" y="212877"/>
                  <a:pt x="4703738" y="212506"/>
                  <a:pt x="4731657" y="203200"/>
                </a:cubicBezTo>
                <a:cubicBezTo>
                  <a:pt x="4748206" y="197684"/>
                  <a:pt x="4757828" y="175751"/>
                  <a:pt x="4775200" y="174172"/>
                </a:cubicBezTo>
                <a:cubicBezTo>
                  <a:pt x="4834550" y="168777"/>
                  <a:pt x="4968765" y="209318"/>
                  <a:pt x="5021943" y="217715"/>
                </a:cubicBezTo>
                <a:cubicBezTo>
                  <a:pt x="5069970" y="225298"/>
                  <a:pt x="5118704" y="227391"/>
                  <a:pt x="5167085" y="232229"/>
                </a:cubicBezTo>
                <a:cubicBezTo>
                  <a:pt x="5181599" y="241905"/>
                  <a:pt x="5195026" y="253457"/>
                  <a:pt x="5210628" y="261258"/>
                </a:cubicBezTo>
                <a:cubicBezTo>
                  <a:pt x="5330820" y="321354"/>
                  <a:pt x="5172917" y="221604"/>
                  <a:pt x="5297714" y="304800"/>
                </a:cubicBezTo>
                <a:cubicBezTo>
                  <a:pt x="5364657" y="405213"/>
                  <a:pt x="5298782" y="333829"/>
                  <a:pt x="5515428" y="333829"/>
                </a:cubicBezTo>
                <a:cubicBezTo>
                  <a:pt x="5568866" y="333829"/>
                  <a:pt x="5621679" y="346469"/>
                  <a:pt x="5675085" y="348343"/>
                </a:cubicBezTo>
                <a:cubicBezTo>
                  <a:pt x="5897553" y="356149"/>
                  <a:pt x="6120190" y="358020"/>
                  <a:pt x="6342743" y="362858"/>
                </a:cubicBezTo>
                <a:cubicBezTo>
                  <a:pt x="6526590" y="358020"/>
                  <a:pt x="6710592" y="357304"/>
                  <a:pt x="6894285" y="348343"/>
                </a:cubicBezTo>
                <a:cubicBezTo>
                  <a:pt x="6919894" y="347094"/>
                  <a:pt x="6978534" y="312236"/>
                  <a:pt x="6995885" y="304800"/>
                </a:cubicBezTo>
                <a:cubicBezTo>
                  <a:pt x="7009947" y="298773"/>
                  <a:pt x="7025744" y="297128"/>
                  <a:pt x="7039428" y="290286"/>
                </a:cubicBezTo>
                <a:cubicBezTo>
                  <a:pt x="7055030" y="282485"/>
                  <a:pt x="7067369" y="269059"/>
                  <a:pt x="7082971" y="261258"/>
                </a:cubicBezTo>
                <a:cubicBezTo>
                  <a:pt x="7096655" y="254416"/>
                  <a:pt x="7112830" y="253585"/>
                  <a:pt x="7126514" y="246743"/>
                </a:cubicBezTo>
                <a:cubicBezTo>
                  <a:pt x="7142116" y="238942"/>
                  <a:pt x="7154455" y="225516"/>
                  <a:pt x="7170057" y="217715"/>
                </a:cubicBezTo>
                <a:cubicBezTo>
                  <a:pt x="7183741" y="210873"/>
                  <a:pt x="7199916" y="210042"/>
                  <a:pt x="7213600" y="203200"/>
                </a:cubicBezTo>
                <a:cubicBezTo>
                  <a:pt x="7326140" y="146930"/>
                  <a:pt x="7191245" y="196138"/>
                  <a:pt x="7300685" y="159658"/>
                </a:cubicBezTo>
                <a:cubicBezTo>
                  <a:pt x="7315199" y="149982"/>
                  <a:pt x="7335756" y="145878"/>
                  <a:pt x="7344228" y="130629"/>
                </a:cubicBezTo>
                <a:cubicBezTo>
                  <a:pt x="7361333" y="99840"/>
                  <a:pt x="7343629" y="48076"/>
                  <a:pt x="7373257" y="29029"/>
                </a:cubicBezTo>
                <a:cubicBezTo>
                  <a:pt x="7422767" y="-2799"/>
                  <a:pt x="7489371" y="9676"/>
                  <a:pt x="7547428" y="0"/>
                </a:cubicBezTo>
                <a:cubicBezTo>
                  <a:pt x="7566780" y="4838"/>
                  <a:pt x="7587150" y="6657"/>
                  <a:pt x="7605485" y="14515"/>
                </a:cubicBezTo>
                <a:cubicBezTo>
                  <a:pt x="7621518" y="21387"/>
                  <a:pt x="7633426" y="35742"/>
                  <a:pt x="7649028" y="43543"/>
                </a:cubicBezTo>
                <a:cubicBezTo>
                  <a:pt x="7662712" y="50385"/>
                  <a:pt x="7678057" y="53220"/>
                  <a:pt x="7692571" y="58058"/>
                </a:cubicBezTo>
                <a:cubicBezTo>
                  <a:pt x="7797723" y="37027"/>
                  <a:pt x="7798526" y="29900"/>
                  <a:pt x="7939314" y="58058"/>
                </a:cubicBezTo>
                <a:cubicBezTo>
                  <a:pt x="7956419" y="61479"/>
                  <a:pt x="7968343" y="77410"/>
                  <a:pt x="7982857" y="87086"/>
                </a:cubicBezTo>
                <a:cubicBezTo>
                  <a:pt x="7987695" y="101600"/>
                  <a:pt x="7986553" y="119811"/>
                  <a:pt x="7997371" y="130629"/>
                </a:cubicBezTo>
                <a:cubicBezTo>
                  <a:pt x="8008189" y="141447"/>
                  <a:pt x="8027230" y="138301"/>
                  <a:pt x="8040914" y="145143"/>
                </a:cubicBezTo>
                <a:cubicBezTo>
                  <a:pt x="8153460" y="201416"/>
                  <a:pt x="8018554" y="152205"/>
                  <a:pt x="8128000" y="188686"/>
                </a:cubicBezTo>
                <a:cubicBezTo>
                  <a:pt x="8310598" y="310420"/>
                  <a:pt x="8063752" y="158022"/>
                  <a:pt x="8636000" y="203200"/>
                </a:cubicBezTo>
                <a:cubicBezTo>
                  <a:pt x="8670780" y="205946"/>
                  <a:pt x="8723085" y="261258"/>
                  <a:pt x="8723085" y="261258"/>
                </a:cubicBezTo>
                <a:cubicBezTo>
                  <a:pt x="8752115" y="251581"/>
                  <a:pt x="8781141" y="232228"/>
                  <a:pt x="8810171" y="261258"/>
                </a:cubicBezTo>
                <a:cubicBezTo>
                  <a:pt x="8820989" y="272076"/>
                  <a:pt x="8811955" y="296314"/>
                  <a:pt x="8824685" y="304800"/>
                </a:cubicBezTo>
                <a:cubicBezTo>
                  <a:pt x="8845212" y="318484"/>
                  <a:pt x="8873066" y="314477"/>
                  <a:pt x="8897257" y="319315"/>
                </a:cubicBezTo>
                <a:cubicBezTo>
                  <a:pt x="8911771" y="328991"/>
                  <a:pt x="8923390" y="347255"/>
                  <a:pt x="8940800" y="348343"/>
                </a:cubicBezTo>
                <a:cubicBezTo>
                  <a:pt x="9107475" y="358760"/>
                  <a:pt x="9087895" y="361556"/>
                  <a:pt x="9173028" y="304800"/>
                </a:cubicBezTo>
                <a:cubicBezTo>
                  <a:pt x="9197219" y="309638"/>
                  <a:pt x="9220930" y="319315"/>
                  <a:pt x="9245600" y="319315"/>
                </a:cubicBezTo>
                <a:cubicBezTo>
                  <a:pt x="9263821" y="319315"/>
                  <a:pt x="9326669" y="297129"/>
                  <a:pt x="9347200" y="290286"/>
                </a:cubicBezTo>
                <a:cubicBezTo>
                  <a:pt x="9361714" y="299962"/>
                  <a:pt x="9373536" y="316447"/>
                  <a:pt x="9390743" y="319315"/>
                </a:cubicBezTo>
                <a:cubicBezTo>
                  <a:pt x="9432805" y="326325"/>
                  <a:pt x="9446354" y="286697"/>
                  <a:pt x="9463314" y="261258"/>
                </a:cubicBezTo>
                <a:cubicBezTo>
                  <a:pt x="9482666" y="266096"/>
                  <a:pt x="9503036" y="267914"/>
                  <a:pt x="9521371" y="275772"/>
                </a:cubicBezTo>
                <a:cubicBezTo>
                  <a:pt x="9537405" y="282643"/>
                  <a:pt x="9549312" y="296999"/>
                  <a:pt x="9564914" y="304800"/>
                </a:cubicBezTo>
                <a:cubicBezTo>
                  <a:pt x="9578598" y="311642"/>
                  <a:pt x="9594773" y="312473"/>
                  <a:pt x="9608457" y="319315"/>
                </a:cubicBezTo>
                <a:cubicBezTo>
                  <a:pt x="9721003" y="375588"/>
                  <a:pt x="9586096" y="326374"/>
                  <a:pt x="9695543" y="362858"/>
                </a:cubicBezTo>
                <a:cubicBezTo>
                  <a:pt x="9710057" y="358020"/>
                  <a:pt x="9727138" y="357900"/>
                  <a:pt x="9739085" y="348343"/>
                </a:cubicBezTo>
                <a:cubicBezTo>
                  <a:pt x="9795216" y="303437"/>
                  <a:pt x="9737286" y="273972"/>
                  <a:pt x="9811657" y="348343"/>
                </a:cubicBezTo>
                <a:cubicBezTo>
                  <a:pt x="9817767" y="366674"/>
                  <a:pt x="9833556" y="426771"/>
                  <a:pt x="9855200" y="435429"/>
                </a:cubicBezTo>
                <a:cubicBezTo>
                  <a:pt x="9869405" y="441111"/>
                  <a:pt x="9884229" y="425753"/>
                  <a:pt x="9898743" y="420915"/>
                </a:cubicBezTo>
                <a:cubicBezTo>
                  <a:pt x="9913257" y="411239"/>
                  <a:pt x="9925079" y="394754"/>
                  <a:pt x="9942285" y="391886"/>
                </a:cubicBezTo>
                <a:cubicBezTo>
                  <a:pt x="10003756" y="381640"/>
                  <a:pt x="9977576" y="421484"/>
                  <a:pt x="10000343" y="449943"/>
                </a:cubicBezTo>
                <a:cubicBezTo>
                  <a:pt x="10011240" y="463564"/>
                  <a:pt x="10029371" y="469296"/>
                  <a:pt x="10043885" y="478972"/>
                </a:cubicBezTo>
                <a:cubicBezTo>
                  <a:pt x="10116457" y="474134"/>
                  <a:pt x="10189857" y="476415"/>
                  <a:pt x="10261600" y="464458"/>
                </a:cubicBezTo>
                <a:cubicBezTo>
                  <a:pt x="10326109" y="453707"/>
                  <a:pt x="10289015" y="421990"/>
                  <a:pt x="10334171" y="391886"/>
                </a:cubicBezTo>
                <a:cubicBezTo>
                  <a:pt x="10350769" y="380821"/>
                  <a:pt x="10372876" y="382210"/>
                  <a:pt x="10392228" y="377372"/>
                </a:cubicBezTo>
                <a:cubicBezTo>
                  <a:pt x="10482760" y="317017"/>
                  <a:pt x="10389175" y="362858"/>
                  <a:pt x="10479314" y="362858"/>
                </a:cubicBezTo>
                <a:cubicBezTo>
                  <a:pt x="10514339" y="362858"/>
                  <a:pt x="10561071" y="345281"/>
                  <a:pt x="10595428" y="333829"/>
                </a:cubicBezTo>
                <a:cubicBezTo>
                  <a:pt x="10600266" y="353181"/>
                  <a:pt x="10597482" y="376309"/>
                  <a:pt x="10609943" y="391886"/>
                </a:cubicBezTo>
                <a:cubicBezTo>
                  <a:pt x="10641295" y="431075"/>
                  <a:pt x="10673524" y="393041"/>
                  <a:pt x="10697028" y="377372"/>
                </a:cubicBezTo>
                <a:cubicBezTo>
                  <a:pt x="10774331" y="403139"/>
                  <a:pt x="10715014" y="399332"/>
                  <a:pt x="10769600" y="333829"/>
                </a:cubicBezTo>
                <a:cubicBezTo>
                  <a:pt x="10780767" y="320428"/>
                  <a:pt x="10798629" y="314476"/>
                  <a:pt x="10813143" y="304800"/>
                </a:cubicBezTo>
                <a:cubicBezTo>
                  <a:pt x="10817981" y="324153"/>
                  <a:pt x="10811698" y="350889"/>
                  <a:pt x="10827657" y="362858"/>
                </a:cubicBezTo>
                <a:cubicBezTo>
                  <a:pt x="10839897" y="372038"/>
                  <a:pt x="10855900" y="348343"/>
                  <a:pt x="10871200" y="348343"/>
                </a:cubicBezTo>
                <a:cubicBezTo>
                  <a:pt x="10900629" y="348343"/>
                  <a:pt x="10929257" y="358020"/>
                  <a:pt x="10958285" y="362858"/>
                </a:cubicBezTo>
                <a:cubicBezTo>
                  <a:pt x="10982476" y="358020"/>
                  <a:pt x="11006924" y="354326"/>
                  <a:pt x="11030857" y="348343"/>
                </a:cubicBezTo>
                <a:cubicBezTo>
                  <a:pt x="11045700" y="344632"/>
                  <a:pt x="11059177" y="335351"/>
                  <a:pt x="11074400" y="333829"/>
                </a:cubicBezTo>
                <a:cubicBezTo>
                  <a:pt x="11204736" y="320795"/>
                  <a:pt x="11335657" y="314476"/>
                  <a:pt x="11466285" y="304800"/>
                </a:cubicBezTo>
                <a:cubicBezTo>
                  <a:pt x="11561286" y="273134"/>
                  <a:pt x="11468045" y="317115"/>
                  <a:pt x="11524343" y="246743"/>
                </a:cubicBezTo>
                <a:cubicBezTo>
                  <a:pt x="11535240" y="233122"/>
                  <a:pt x="11553371" y="227391"/>
                  <a:pt x="11567885" y="217715"/>
                </a:cubicBezTo>
                <a:cubicBezTo>
                  <a:pt x="11592076" y="222553"/>
                  <a:pt x="11617358" y="223567"/>
                  <a:pt x="11640457" y="232229"/>
                </a:cubicBezTo>
                <a:cubicBezTo>
                  <a:pt x="11656790" y="238354"/>
                  <a:pt x="11668398" y="253457"/>
                  <a:pt x="11684000" y="261258"/>
                </a:cubicBezTo>
                <a:cubicBezTo>
                  <a:pt x="11697684" y="268100"/>
                  <a:pt x="11713029" y="270934"/>
                  <a:pt x="11727543" y="275772"/>
                </a:cubicBezTo>
                <a:cubicBezTo>
                  <a:pt x="11748076" y="268928"/>
                  <a:pt x="11810920" y="246743"/>
                  <a:pt x="11829143" y="246743"/>
                </a:cubicBezTo>
                <a:cubicBezTo>
                  <a:pt x="11858572" y="246743"/>
                  <a:pt x="11887200" y="256420"/>
                  <a:pt x="11916228" y="261258"/>
                </a:cubicBezTo>
                <a:cubicBezTo>
                  <a:pt x="11930742" y="256420"/>
                  <a:pt x="11947824" y="256301"/>
                  <a:pt x="11959771" y="246743"/>
                </a:cubicBezTo>
                <a:cubicBezTo>
                  <a:pt x="11973393" y="235846"/>
                  <a:pt x="11972603" y="209678"/>
                  <a:pt x="11988800" y="203200"/>
                </a:cubicBezTo>
                <a:cubicBezTo>
                  <a:pt x="12003005" y="197518"/>
                  <a:pt x="12017829" y="212877"/>
                  <a:pt x="12032343" y="217715"/>
                </a:cubicBezTo>
                <a:cubicBezTo>
                  <a:pt x="12063018" y="125687"/>
                  <a:pt x="12026233" y="197855"/>
                  <a:pt x="12075885" y="217715"/>
                </a:cubicBezTo>
                <a:cubicBezTo>
                  <a:pt x="12090090" y="223397"/>
                  <a:pt x="12104914" y="208038"/>
                  <a:pt x="12119428" y="203200"/>
                </a:cubicBezTo>
                <a:cubicBezTo>
                  <a:pt x="12147253" y="119731"/>
                  <a:pt x="12112328" y="177827"/>
                  <a:pt x="12177485" y="188686"/>
                </a:cubicBezTo>
                <a:cubicBezTo>
                  <a:pt x="12192576" y="191201"/>
                  <a:pt x="12206026" y="177172"/>
                  <a:pt x="12221028" y="174172"/>
                </a:cubicBezTo>
                <a:cubicBezTo>
                  <a:pt x="12230516" y="172274"/>
                  <a:pt x="12240381" y="174172"/>
                  <a:pt x="12250057" y="174172"/>
                </a:cubicBezTo>
                <a:lnTo>
                  <a:pt x="12250057" y="5268686"/>
                </a:lnTo>
                <a:lnTo>
                  <a:pt x="12148457" y="5196115"/>
                </a:lnTo>
                <a:cubicBezTo>
                  <a:pt x="12095238" y="5205791"/>
                  <a:pt x="12041691" y="5213809"/>
                  <a:pt x="11988800" y="5225143"/>
                </a:cubicBezTo>
                <a:cubicBezTo>
                  <a:pt x="11973840" y="5228349"/>
                  <a:pt x="11960557" y="5239658"/>
                  <a:pt x="11945257" y="5239658"/>
                </a:cubicBezTo>
                <a:cubicBezTo>
                  <a:pt x="11911046" y="5239658"/>
                  <a:pt x="11877524" y="5229981"/>
                  <a:pt x="11843657" y="5225143"/>
                </a:cubicBezTo>
                <a:cubicBezTo>
                  <a:pt x="11819466" y="5229981"/>
                  <a:pt x="11791612" y="5225974"/>
                  <a:pt x="11771085" y="5239658"/>
                </a:cubicBezTo>
                <a:cubicBezTo>
                  <a:pt x="11706577" y="5282663"/>
                  <a:pt x="11816241" y="5303090"/>
                  <a:pt x="11713028" y="5268686"/>
                </a:cubicBezTo>
                <a:cubicBezTo>
                  <a:pt x="11504884" y="5338066"/>
                  <a:pt x="11851018" y="5218447"/>
                  <a:pt x="11625943" y="5312229"/>
                </a:cubicBezTo>
                <a:cubicBezTo>
                  <a:pt x="11625919" y="5312239"/>
                  <a:pt x="11490484" y="5357382"/>
                  <a:pt x="11451771" y="5370286"/>
                </a:cubicBezTo>
                <a:cubicBezTo>
                  <a:pt x="11422742" y="5379962"/>
                  <a:pt x="11395206" y="5397135"/>
                  <a:pt x="11364685" y="5399315"/>
                </a:cubicBezTo>
                <a:lnTo>
                  <a:pt x="11161485" y="5413829"/>
                </a:lnTo>
                <a:cubicBezTo>
                  <a:pt x="11146971" y="5423505"/>
                  <a:pt x="11128840" y="5429237"/>
                  <a:pt x="11117943" y="5442858"/>
                </a:cubicBezTo>
                <a:cubicBezTo>
                  <a:pt x="11077202" y="5493784"/>
                  <a:pt x="11139330" y="5488693"/>
                  <a:pt x="11059885" y="5500915"/>
                </a:cubicBezTo>
                <a:cubicBezTo>
                  <a:pt x="10948971" y="5517979"/>
                  <a:pt x="10726057" y="5544458"/>
                  <a:pt x="10726057" y="5544458"/>
                </a:cubicBezTo>
                <a:cubicBezTo>
                  <a:pt x="10561562" y="5539620"/>
                  <a:pt x="10396932" y="5538161"/>
                  <a:pt x="10232571" y="5529943"/>
                </a:cubicBezTo>
                <a:cubicBezTo>
                  <a:pt x="10203179" y="5528473"/>
                  <a:pt x="10173877" y="5523172"/>
                  <a:pt x="10145485" y="5515429"/>
                </a:cubicBezTo>
                <a:cubicBezTo>
                  <a:pt x="10120349" y="5508574"/>
                  <a:pt x="10097309" y="5495548"/>
                  <a:pt x="10072914" y="5486400"/>
                </a:cubicBezTo>
                <a:cubicBezTo>
                  <a:pt x="10058589" y="5481028"/>
                  <a:pt x="10043055" y="5478728"/>
                  <a:pt x="10029371" y="5471886"/>
                </a:cubicBezTo>
                <a:cubicBezTo>
                  <a:pt x="10013769" y="5464085"/>
                  <a:pt x="10001430" y="5450659"/>
                  <a:pt x="9985828" y="5442858"/>
                </a:cubicBezTo>
                <a:cubicBezTo>
                  <a:pt x="9865651" y="5382769"/>
                  <a:pt x="10023522" y="5482501"/>
                  <a:pt x="9898743" y="5399315"/>
                </a:cubicBezTo>
                <a:cubicBezTo>
                  <a:pt x="9893905" y="5413829"/>
                  <a:pt x="9898939" y="5438655"/>
                  <a:pt x="9884228" y="5442858"/>
                </a:cubicBezTo>
                <a:cubicBezTo>
                  <a:pt x="9778744" y="5472996"/>
                  <a:pt x="9822336" y="5416499"/>
                  <a:pt x="9753600" y="5399315"/>
                </a:cubicBezTo>
                <a:cubicBezTo>
                  <a:pt x="9711097" y="5388689"/>
                  <a:pt x="9666514" y="5389638"/>
                  <a:pt x="9622971" y="5384800"/>
                </a:cubicBezTo>
                <a:cubicBezTo>
                  <a:pt x="9613295" y="5370286"/>
                  <a:pt x="9601744" y="5356860"/>
                  <a:pt x="9593943" y="5341258"/>
                </a:cubicBezTo>
                <a:cubicBezTo>
                  <a:pt x="9587101" y="5327574"/>
                  <a:pt x="9588986" y="5309662"/>
                  <a:pt x="9579428" y="5297715"/>
                </a:cubicBezTo>
                <a:cubicBezTo>
                  <a:pt x="9568531" y="5284093"/>
                  <a:pt x="9550399" y="5278362"/>
                  <a:pt x="9535885" y="5268686"/>
                </a:cubicBezTo>
                <a:cubicBezTo>
                  <a:pt x="9452686" y="5143884"/>
                  <a:pt x="9552442" y="5301796"/>
                  <a:pt x="9492343" y="5181600"/>
                </a:cubicBezTo>
                <a:cubicBezTo>
                  <a:pt x="9484542" y="5165998"/>
                  <a:pt x="9472990" y="5152572"/>
                  <a:pt x="9463314" y="5138058"/>
                </a:cubicBezTo>
                <a:cubicBezTo>
                  <a:pt x="9443962" y="5133220"/>
                  <a:pt x="9407676" y="5142896"/>
                  <a:pt x="9376228" y="5152572"/>
                </a:cubicBezTo>
                <a:cubicBezTo>
                  <a:pt x="9344780" y="5162248"/>
                  <a:pt x="9324592" y="5179460"/>
                  <a:pt x="9274628" y="5196115"/>
                </a:cubicBezTo>
                <a:cubicBezTo>
                  <a:pt x="9249911" y="5204354"/>
                  <a:pt x="9226452" y="5215995"/>
                  <a:pt x="9202057" y="5225143"/>
                </a:cubicBezTo>
                <a:cubicBezTo>
                  <a:pt x="9187732" y="5230515"/>
                  <a:pt x="9172198" y="5232816"/>
                  <a:pt x="9158514" y="5239658"/>
                </a:cubicBezTo>
                <a:cubicBezTo>
                  <a:pt x="9142912" y="5247459"/>
                  <a:pt x="9129485" y="5259010"/>
                  <a:pt x="9114971" y="5268686"/>
                </a:cubicBezTo>
                <a:cubicBezTo>
                  <a:pt x="9105410" y="5297371"/>
                  <a:pt x="9097007" y="5335309"/>
                  <a:pt x="9071428" y="5355772"/>
                </a:cubicBezTo>
                <a:cubicBezTo>
                  <a:pt x="9059481" y="5365329"/>
                  <a:pt x="9042399" y="5365448"/>
                  <a:pt x="9027885" y="5370286"/>
                </a:cubicBezTo>
                <a:cubicBezTo>
                  <a:pt x="9013371" y="5379962"/>
                  <a:pt x="8999945" y="5391514"/>
                  <a:pt x="8984343" y="5399315"/>
                </a:cubicBezTo>
                <a:cubicBezTo>
                  <a:pt x="8904903" y="5439035"/>
                  <a:pt x="8798693" y="5404355"/>
                  <a:pt x="8723085" y="5399315"/>
                </a:cubicBezTo>
                <a:cubicBezTo>
                  <a:pt x="8699457" y="5403253"/>
                  <a:pt x="8623083" y="5429941"/>
                  <a:pt x="8592457" y="5399315"/>
                </a:cubicBezTo>
                <a:cubicBezTo>
                  <a:pt x="8581639" y="5388497"/>
                  <a:pt x="8582781" y="5370286"/>
                  <a:pt x="8577943" y="5355772"/>
                </a:cubicBezTo>
                <a:cubicBezTo>
                  <a:pt x="8563429" y="5360610"/>
                  <a:pt x="8549699" y="5370286"/>
                  <a:pt x="8534400" y="5370286"/>
                </a:cubicBezTo>
                <a:cubicBezTo>
                  <a:pt x="8519101" y="5370286"/>
                  <a:pt x="8505700" y="5359483"/>
                  <a:pt x="8490857" y="5355772"/>
                </a:cubicBezTo>
                <a:cubicBezTo>
                  <a:pt x="8466924" y="5349789"/>
                  <a:pt x="8442476" y="5346096"/>
                  <a:pt x="8418285" y="5341258"/>
                </a:cubicBezTo>
                <a:cubicBezTo>
                  <a:pt x="8413447" y="5326744"/>
                  <a:pt x="8418285" y="5302553"/>
                  <a:pt x="8403771" y="5297715"/>
                </a:cubicBezTo>
                <a:cubicBezTo>
                  <a:pt x="8386257" y="5291877"/>
                  <a:pt x="8311154" y="5318911"/>
                  <a:pt x="8287657" y="5326743"/>
                </a:cubicBezTo>
                <a:cubicBezTo>
                  <a:pt x="8203978" y="5382530"/>
                  <a:pt x="8273667" y="5356296"/>
                  <a:pt x="8229600" y="5312229"/>
                </a:cubicBezTo>
                <a:cubicBezTo>
                  <a:pt x="8218782" y="5301411"/>
                  <a:pt x="8200571" y="5302553"/>
                  <a:pt x="8186057" y="5297715"/>
                </a:cubicBezTo>
                <a:cubicBezTo>
                  <a:pt x="8171543" y="5302553"/>
                  <a:pt x="8157567" y="5309492"/>
                  <a:pt x="8142514" y="5312229"/>
                </a:cubicBezTo>
                <a:cubicBezTo>
                  <a:pt x="8104137" y="5319206"/>
                  <a:pt x="8064031" y="5316480"/>
                  <a:pt x="8026400" y="5326743"/>
                </a:cubicBezTo>
                <a:cubicBezTo>
                  <a:pt x="8009571" y="5331333"/>
                  <a:pt x="7998959" y="5349063"/>
                  <a:pt x="7982857" y="5355772"/>
                </a:cubicBezTo>
                <a:cubicBezTo>
                  <a:pt x="7877159" y="5399813"/>
                  <a:pt x="7863616" y="5397417"/>
                  <a:pt x="7765143" y="5413829"/>
                </a:cubicBezTo>
                <a:cubicBezTo>
                  <a:pt x="7687733" y="5408991"/>
                  <a:pt x="7610049" y="5407435"/>
                  <a:pt x="7532914" y="5399315"/>
                </a:cubicBezTo>
                <a:cubicBezTo>
                  <a:pt x="7486706" y="5394451"/>
                  <a:pt x="7486271" y="5375993"/>
                  <a:pt x="7445828" y="5355772"/>
                </a:cubicBezTo>
                <a:cubicBezTo>
                  <a:pt x="7432144" y="5348930"/>
                  <a:pt x="7416799" y="5346096"/>
                  <a:pt x="7402285" y="5341258"/>
                </a:cubicBezTo>
                <a:cubicBezTo>
                  <a:pt x="7387771" y="5331582"/>
                  <a:pt x="7374845" y="5318938"/>
                  <a:pt x="7358743" y="5312229"/>
                </a:cubicBezTo>
                <a:cubicBezTo>
                  <a:pt x="7316375" y="5294576"/>
                  <a:pt x="7228114" y="5268686"/>
                  <a:pt x="7228114" y="5268686"/>
                </a:cubicBezTo>
                <a:cubicBezTo>
                  <a:pt x="7189409" y="5273524"/>
                  <a:pt x="7149631" y="5272937"/>
                  <a:pt x="7112000" y="5283200"/>
                </a:cubicBezTo>
                <a:cubicBezTo>
                  <a:pt x="7019149" y="5308523"/>
                  <a:pt x="7117087" y="5328439"/>
                  <a:pt x="7024914" y="5297715"/>
                </a:cubicBezTo>
                <a:cubicBezTo>
                  <a:pt x="6921279" y="5332259"/>
                  <a:pt x="6963288" y="5309770"/>
                  <a:pt x="6894285" y="5355772"/>
                </a:cubicBezTo>
                <a:cubicBezTo>
                  <a:pt x="6865257" y="5350934"/>
                  <a:pt x="6836629" y="5341258"/>
                  <a:pt x="6807200" y="5341258"/>
                </a:cubicBezTo>
                <a:cubicBezTo>
                  <a:pt x="6590553" y="5341258"/>
                  <a:pt x="6656428" y="5412642"/>
                  <a:pt x="6589485" y="5312229"/>
                </a:cubicBezTo>
                <a:cubicBezTo>
                  <a:pt x="6584647" y="5297715"/>
                  <a:pt x="6590270" y="5268686"/>
                  <a:pt x="6574971" y="5268686"/>
                </a:cubicBezTo>
                <a:cubicBezTo>
                  <a:pt x="6557527" y="5268686"/>
                  <a:pt x="6563106" y="5309108"/>
                  <a:pt x="6545943" y="5312229"/>
                </a:cubicBezTo>
                <a:cubicBezTo>
                  <a:pt x="6502839" y="5320066"/>
                  <a:pt x="6458857" y="5302553"/>
                  <a:pt x="6415314" y="5297715"/>
                </a:cubicBezTo>
                <a:cubicBezTo>
                  <a:pt x="6400800" y="5288039"/>
                  <a:pt x="6388978" y="5265818"/>
                  <a:pt x="6371771" y="5268686"/>
                </a:cubicBezTo>
                <a:cubicBezTo>
                  <a:pt x="6351524" y="5272060"/>
                  <a:pt x="6345307" y="5300843"/>
                  <a:pt x="6328228" y="5312229"/>
                </a:cubicBezTo>
                <a:cubicBezTo>
                  <a:pt x="6315498" y="5320716"/>
                  <a:pt x="6299199" y="5321905"/>
                  <a:pt x="6284685" y="5326743"/>
                </a:cubicBezTo>
                <a:cubicBezTo>
                  <a:pt x="6275970" y="5291882"/>
                  <a:pt x="6272465" y="5250201"/>
                  <a:pt x="6241143" y="5225143"/>
                </a:cubicBezTo>
                <a:cubicBezTo>
                  <a:pt x="6229196" y="5215586"/>
                  <a:pt x="6211662" y="5216656"/>
                  <a:pt x="6197600" y="5210629"/>
                </a:cubicBezTo>
                <a:cubicBezTo>
                  <a:pt x="6177713" y="5202106"/>
                  <a:pt x="6172377" y="5160543"/>
                  <a:pt x="6139543" y="5181600"/>
                </a:cubicBezTo>
                <a:cubicBezTo>
                  <a:pt x="6057975" y="5233912"/>
                  <a:pt x="6001657" y="5179181"/>
                  <a:pt x="5965371" y="5181600"/>
                </a:cubicBezTo>
                <a:cubicBezTo>
                  <a:pt x="5954553" y="5192418"/>
                  <a:pt x="5936153" y="5190743"/>
                  <a:pt x="5921828" y="5196115"/>
                </a:cubicBezTo>
                <a:cubicBezTo>
                  <a:pt x="5897433" y="5205263"/>
                  <a:pt x="5873652" y="5215995"/>
                  <a:pt x="5849257" y="5225143"/>
                </a:cubicBezTo>
                <a:cubicBezTo>
                  <a:pt x="5834932" y="5230515"/>
                  <a:pt x="5819398" y="5232816"/>
                  <a:pt x="5805714" y="5239658"/>
                </a:cubicBezTo>
                <a:cubicBezTo>
                  <a:pt x="5790112" y="5247459"/>
                  <a:pt x="5778720" y="5263170"/>
                  <a:pt x="5762171" y="5268686"/>
                </a:cubicBezTo>
                <a:cubicBezTo>
                  <a:pt x="5734252" y="5277992"/>
                  <a:pt x="5703760" y="5276583"/>
                  <a:pt x="5675085" y="5283200"/>
                </a:cubicBezTo>
                <a:cubicBezTo>
                  <a:pt x="5433845" y="5338871"/>
                  <a:pt x="5701258" y="5290934"/>
                  <a:pt x="5486400" y="5326743"/>
                </a:cubicBezTo>
                <a:cubicBezTo>
                  <a:pt x="5462209" y="5336419"/>
                  <a:pt x="5488819" y="5329163"/>
                  <a:pt x="5413828" y="5355772"/>
                </a:cubicBezTo>
                <a:cubicBezTo>
                  <a:pt x="5338838" y="5382382"/>
                  <a:pt x="5101771" y="5457372"/>
                  <a:pt x="5036457" y="5486400"/>
                </a:cubicBezTo>
                <a:cubicBezTo>
                  <a:pt x="4971143" y="5515428"/>
                  <a:pt x="5035627" y="5523101"/>
                  <a:pt x="5021943" y="5529943"/>
                </a:cubicBezTo>
                <a:cubicBezTo>
                  <a:pt x="5008259" y="5536785"/>
                  <a:pt x="4992914" y="5520267"/>
                  <a:pt x="4978400" y="5515429"/>
                </a:cubicBezTo>
                <a:cubicBezTo>
                  <a:pt x="4853621" y="5432242"/>
                  <a:pt x="5011490" y="5531972"/>
                  <a:pt x="4891314" y="5471886"/>
                </a:cubicBezTo>
                <a:cubicBezTo>
                  <a:pt x="4791076" y="5421768"/>
                  <a:pt x="4910547" y="5458553"/>
                  <a:pt x="4789714" y="5428343"/>
                </a:cubicBezTo>
                <a:cubicBezTo>
                  <a:pt x="4699184" y="5367991"/>
                  <a:pt x="4792766" y="5413829"/>
                  <a:pt x="4702628" y="5413829"/>
                </a:cubicBezTo>
                <a:cubicBezTo>
                  <a:pt x="4673199" y="5413829"/>
                  <a:pt x="4644571" y="5404153"/>
                  <a:pt x="4615543" y="5399315"/>
                </a:cubicBezTo>
                <a:cubicBezTo>
                  <a:pt x="4601029" y="5394477"/>
                  <a:pt x="4587091" y="5387315"/>
                  <a:pt x="4572000" y="5384800"/>
                </a:cubicBezTo>
                <a:cubicBezTo>
                  <a:pt x="4499782" y="5372764"/>
                  <a:pt x="4424524" y="5376430"/>
                  <a:pt x="4354285" y="5355772"/>
                </a:cubicBezTo>
                <a:cubicBezTo>
                  <a:pt x="4337550" y="5350850"/>
                  <a:pt x="4333058" y="5327831"/>
                  <a:pt x="4325257" y="5312229"/>
                </a:cubicBezTo>
                <a:cubicBezTo>
                  <a:pt x="4318415" y="5298545"/>
                  <a:pt x="4325526" y="5272628"/>
                  <a:pt x="4310743" y="5268686"/>
                </a:cubicBezTo>
                <a:cubicBezTo>
                  <a:pt x="4245130" y="5251189"/>
                  <a:pt x="4175276" y="5259010"/>
                  <a:pt x="4107543" y="5254172"/>
                </a:cubicBezTo>
                <a:cubicBezTo>
                  <a:pt x="4064000" y="5234820"/>
                  <a:pt x="4066418" y="5164667"/>
                  <a:pt x="4049485" y="5152572"/>
                </a:cubicBezTo>
                <a:cubicBezTo>
                  <a:pt x="4034971" y="5162248"/>
                  <a:pt x="4022750" y="5176931"/>
                  <a:pt x="4005943" y="5181600"/>
                </a:cubicBezTo>
                <a:cubicBezTo>
                  <a:pt x="3841039" y="5227406"/>
                  <a:pt x="3775440" y="5226209"/>
                  <a:pt x="3614057" y="5239658"/>
                </a:cubicBezTo>
                <a:cubicBezTo>
                  <a:pt x="3585028" y="5249334"/>
                  <a:pt x="3556492" y="5260635"/>
                  <a:pt x="3526971" y="5268686"/>
                </a:cubicBezTo>
                <a:cubicBezTo>
                  <a:pt x="3503171" y="5275177"/>
                  <a:pt x="3479059" y="5282468"/>
                  <a:pt x="3454400" y="5283200"/>
                </a:cubicBezTo>
                <a:lnTo>
                  <a:pt x="2061028" y="5312229"/>
                </a:lnTo>
                <a:lnTo>
                  <a:pt x="1886857" y="5355772"/>
                </a:lnTo>
                <a:lnTo>
                  <a:pt x="1828800" y="5370286"/>
                </a:lnTo>
                <a:lnTo>
                  <a:pt x="1712685" y="5355772"/>
                </a:lnTo>
                <a:cubicBezTo>
                  <a:pt x="1676399" y="5341258"/>
                  <a:pt x="1635275" y="5290457"/>
                  <a:pt x="1611085" y="5283200"/>
                </a:cubicBezTo>
                <a:cubicBezTo>
                  <a:pt x="1586895" y="5275943"/>
                  <a:pt x="1584852" y="5310065"/>
                  <a:pt x="1567543" y="5312229"/>
                </a:cubicBezTo>
                <a:cubicBezTo>
                  <a:pt x="1514680" y="5318837"/>
                  <a:pt x="1489466" y="5294045"/>
                  <a:pt x="1451428" y="5268686"/>
                </a:cubicBezTo>
                <a:cubicBezTo>
                  <a:pt x="1446590" y="5283200"/>
                  <a:pt x="1447732" y="5301411"/>
                  <a:pt x="1436914" y="5312229"/>
                </a:cubicBezTo>
                <a:cubicBezTo>
                  <a:pt x="1404099" y="5345044"/>
                  <a:pt x="1286859" y="5313429"/>
                  <a:pt x="1277257" y="5312229"/>
                </a:cubicBezTo>
                <a:cubicBezTo>
                  <a:pt x="1234404" y="5322942"/>
                  <a:pt x="1107913" y="5355105"/>
                  <a:pt x="1088571" y="5355772"/>
                </a:cubicBezTo>
                <a:cubicBezTo>
                  <a:pt x="991746" y="5359111"/>
                  <a:pt x="895047" y="5346096"/>
                  <a:pt x="798285" y="5341258"/>
                </a:cubicBezTo>
                <a:cubicBezTo>
                  <a:pt x="673505" y="5258069"/>
                  <a:pt x="831378" y="5357804"/>
                  <a:pt x="711200" y="5297715"/>
                </a:cubicBezTo>
                <a:cubicBezTo>
                  <a:pt x="661046" y="5272638"/>
                  <a:pt x="678840" y="5263293"/>
                  <a:pt x="624114" y="5254172"/>
                </a:cubicBezTo>
                <a:cubicBezTo>
                  <a:pt x="551897" y="5242136"/>
                  <a:pt x="478971" y="5234819"/>
                  <a:pt x="406400" y="5225143"/>
                </a:cubicBezTo>
                <a:cubicBezTo>
                  <a:pt x="391886" y="5220305"/>
                  <a:pt x="378156" y="5210629"/>
                  <a:pt x="362857" y="5210629"/>
                </a:cubicBezTo>
                <a:cubicBezTo>
                  <a:pt x="330956" y="5210629"/>
                  <a:pt x="267155" y="5224689"/>
                  <a:pt x="232228" y="5239658"/>
                </a:cubicBezTo>
                <a:cubicBezTo>
                  <a:pt x="212341" y="5248181"/>
                  <a:pt x="194058" y="5260163"/>
                  <a:pt x="174171" y="5268686"/>
                </a:cubicBezTo>
                <a:cubicBezTo>
                  <a:pt x="160109" y="5274713"/>
                  <a:pt x="145142" y="5278362"/>
                  <a:pt x="130628" y="5283200"/>
                </a:cubicBezTo>
                <a:cubicBezTo>
                  <a:pt x="75009" y="5320280"/>
                  <a:pt x="104529" y="5312229"/>
                  <a:pt x="43543" y="5312229"/>
                </a:cubicBezTo>
                <a:lnTo>
                  <a:pt x="0" y="5312229"/>
                </a:lnTo>
                <a:lnTo>
                  <a:pt x="0" y="217715"/>
                </a:lnTo>
                <a:lnTo>
                  <a:pt x="116114" y="261258"/>
                </a:lnTo>
                <a:lnTo>
                  <a:pt x="72571" y="217715"/>
                </a:lnTo>
                <a:close/>
              </a:path>
            </a:pathLst>
          </a:custGeom>
          <a:pattFill prst="dotGrid">
            <a:fgClr>
              <a:srgbClr val="400943"/>
            </a:fgClr>
            <a:bgClr>
              <a:srgbClr val="4F0D63"/>
            </a:bgClr>
          </a:pattFill>
          <a:ln>
            <a:noFill/>
          </a:ln>
          <a:effectLst>
            <a:innerShdw blurRad="63500" dist="381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57A78-83D7-4534-B111-DD5273098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7" y="725230"/>
            <a:ext cx="3927207" cy="4834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571113E-F89D-4018-8B23-2C8EF46B2544}"/>
              </a:ext>
            </a:extLst>
          </p:cNvPr>
          <p:cNvSpPr/>
          <p:nvPr/>
        </p:nvSpPr>
        <p:spPr>
          <a:xfrm rot="361873">
            <a:off x="4690465" y="4928402"/>
            <a:ext cx="2579658" cy="860165"/>
          </a:xfrm>
          <a:custGeom>
            <a:avLst/>
            <a:gdLst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252537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  <a:gd name="connsiteX0" fmla="*/ 142875 w 5124449"/>
              <a:gd name="connsiteY0" fmla="*/ 447675 h 1504950"/>
              <a:gd name="connsiteX1" fmla="*/ 5081587 w 5124449"/>
              <a:gd name="connsiteY1" fmla="*/ 0 h 1504950"/>
              <a:gd name="connsiteX2" fmla="*/ 5091112 w 5124449"/>
              <a:gd name="connsiteY2" fmla="*/ 52387 h 1504950"/>
              <a:gd name="connsiteX3" fmla="*/ 5086350 w 5124449"/>
              <a:gd name="connsiteY3" fmla="*/ 204787 h 1504950"/>
              <a:gd name="connsiteX4" fmla="*/ 5067300 w 5124449"/>
              <a:gd name="connsiteY4" fmla="*/ 300037 h 1504950"/>
              <a:gd name="connsiteX5" fmla="*/ 5110162 w 5124449"/>
              <a:gd name="connsiteY5" fmla="*/ 357187 h 1504950"/>
              <a:gd name="connsiteX6" fmla="*/ 5033962 w 5124449"/>
              <a:gd name="connsiteY6" fmla="*/ 481012 h 1504950"/>
              <a:gd name="connsiteX7" fmla="*/ 5038725 w 5124449"/>
              <a:gd name="connsiteY7" fmla="*/ 485775 h 1504950"/>
              <a:gd name="connsiteX8" fmla="*/ 5014912 w 5124449"/>
              <a:gd name="connsiteY8" fmla="*/ 495300 h 1504950"/>
              <a:gd name="connsiteX9" fmla="*/ 5033962 w 5124449"/>
              <a:gd name="connsiteY9" fmla="*/ 552450 h 1504950"/>
              <a:gd name="connsiteX10" fmla="*/ 5000625 w 5124449"/>
              <a:gd name="connsiteY10" fmla="*/ 628650 h 1504950"/>
              <a:gd name="connsiteX11" fmla="*/ 4995862 w 5124449"/>
              <a:gd name="connsiteY11" fmla="*/ 661987 h 1504950"/>
              <a:gd name="connsiteX12" fmla="*/ 4986337 w 5124449"/>
              <a:gd name="connsiteY12" fmla="*/ 790575 h 1504950"/>
              <a:gd name="connsiteX13" fmla="*/ 5062537 w 5124449"/>
              <a:gd name="connsiteY13" fmla="*/ 895350 h 1504950"/>
              <a:gd name="connsiteX14" fmla="*/ 4957762 w 5124449"/>
              <a:gd name="connsiteY14" fmla="*/ 1009650 h 1504950"/>
              <a:gd name="connsiteX15" fmla="*/ 5124449 w 5124449"/>
              <a:gd name="connsiteY15" fmla="*/ 1200149 h 1504950"/>
              <a:gd name="connsiteX16" fmla="*/ 23812 w 5124449"/>
              <a:gd name="connsiteY16" fmla="*/ 1504950 h 1504950"/>
              <a:gd name="connsiteX17" fmla="*/ 0 w 5124449"/>
              <a:gd name="connsiteY17" fmla="*/ 1381125 h 1504950"/>
              <a:gd name="connsiteX18" fmla="*/ 42862 w 5124449"/>
              <a:gd name="connsiteY18" fmla="*/ 1347787 h 1504950"/>
              <a:gd name="connsiteX19" fmla="*/ 42862 w 5124449"/>
              <a:gd name="connsiteY19" fmla="*/ 1262062 h 1504950"/>
              <a:gd name="connsiteX20" fmla="*/ 42862 w 5124449"/>
              <a:gd name="connsiteY20" fmla="*/ 1190625 h 1504950"/>
              <a:gd name="connsiteX21" fmla="*/ 100012 w 5124449"/>
              <a:gd name="connsiteY21" fmla="*/ 1152525 h 1504950"/>
              <a:gd name="connsiteX22" fmla="*/ 85725 w 5124449"/>
              <a:gd name="connsiteY22" fmla="*/ 1076325 h 1504950"/>
              <a:gd name="connsiteX23" fmla="*/ 200025 w 5124449"/>
              <a:gd name="connsiteY23" fmla="*/ 1047750 h 1504950"/>
              <a:gd name="connsiteX24" fmla="*/ 166687 w 5124449"/>
              <a:gd name="connsiteY24" fmla="*/ 938212 h 1504950"/>
              <a:gd name="connsiteX25" fmla="*/ 261937 w 5124449"/>
              <a:gd name="connsiteY25" fmla="*/ 833437 h 1504950"/>
              <a:gd name="connsiteX26" fmla="*/ 242887 w 5124449"/>
              <a:gd name="connsiteY26" fmla="*/ 795337 h 1504950"/>
              <a:gd name="connsiteX27" fmla="*/ 238125 w 5124449"/>
              <a:gd name="connsiteY27" fmla="*/ 609600 h 1504950"/>
              <a:gd name="connsiteX28" fmla="*/ 371475 w 5124449"/>
              <a:gd name="connsiteY28" fmla="*/ 595312 h 1504950"/>
              <a:gd name="connsiteX29" fmla="*/ 209550 w 5124449"/>
              <a:gd name="connsiteY29" fmla="*/ 561975 h 1504950"/>
              <a:gd name="connsiteX30" fmla="*/ 142875 w 5124449"/>
              <a:gd name="connsiteY30" fmla="*/ 447675 h 1504950"/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128712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9687" h="1504950">
                <a:moveTo>
                  <a:pt x="142875" y="447675"/>
                </a:moveTo>
                <a:lnTo>
                  <a:pt x="5081587" y="0"/>
                </a:lnTo>
                <a:lnTo>
                  <a:pt x="5091112" y="52387"/>
                </a:lnTo>
                <a:lnTo>
                  <a:pt x="5086350" y="204787"/>
                </a:lnTo>
                <a:lnTo>
                  <a:pt x="5067300" y="300037"/>
                </a:lnTo>
                <a:lnTo>
                  <a:pt x="5110162" y="357187"/>
                </a:lnTo>
                <a:lnTo>
                  <a:pt x="5033962" y="481012"/>
                </a:lnTo>
                <a:lnTo>
                  <a:pt x="5038725" y="485775"/>
                </a:lnTo>
                <a:lnTo>
                  <a:pt x="5014912" y="495300"/>
                </a:lnTo>
                <a:lnTo>
                  <a:pt x="5033962" y="552450"/>
                </a:lnTo>
                <a:lnTo>
                  <a:pt x="5000625" y="628650"/>
                </a:lnTo>
                <a:lnTo>
                  <a:pt x="4995862" y="661987"/>
                </a:lnTo>
                <a:lnTo>
                  <a:pt x="4986337" y="790575"/>
                </a:lnTo>
                <a:lnTo>
                  <a:pt x="5062537" y="895350"/>
                </a:lnTo>
                <a:lnTo>
                  <a:pt x="4957762" y="1009650"/>
                </a:lnTo>
                <a:lnTo>
                  <a:pt x="5119687" y="1128712"/>
                </a:lnTo>
                <a:lnTo>
                  <a:pt x="23812" y="1504950"/>
                </a:lnTo>
                <a:lnTo>
                  <a:pt x="0" y="1381125"/>
                </a:lnTo>
                <a:lnTo>
                  <a:pt x="42862" y="1347787"/>
                </a:lnTo>
                <a:lnTo>
                  <a:pt x="42862" y="1262062"/>
                </a:lnTo>
                <a:lnTo>
                  <a:pt x="42862" y="1190625"/>
                </a:lnTo>
                <a:lnTo>
                  <a:pt x="100012" y="1152525"/>
                </a:lnTo>
                <a:lnTo>
                  <a:pt x="85725" y="1076325"/>
                </a:lnTo>
                <a:lnTo>
                  <a:pt x="200025" y="1047750"/>
                </a:lnTo>
                <a:lnTo>
                  <a:pt x="166687" y="938212"/>
                </a:lnTo>
                <a:lnTo>
                  <a:pt x="261937" y="833437"/>
                </a:lnTo>
                <a:lnTo>
                  <a:pt x="242887" y="795337"/>
                </a:lnTo>
                <a:lnTo>
                  <a:pt x="238125" y="609600"/>
                </a:lnTo>
                <a:lnTo>
                  <a:pt x="371475" y="595312"/>
                </a:lnTo>
                <a:lnTo>
                  <a:pt x="209550" y="561975"/>
                </a:lnTo>
                <a:lnTo>
                  <a:pt x="142875" y="447675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0288239-B238-40B4-A379-F06371ED41DA}"/>
              </a:ext>
            </a:extLst>
          </p:cNvPr>
          <p:cNvSpPr/>
          <p:nvPr/>
        </p:nvSpPr>
        <p:spPr>
          <a:xfrm rot="305562">
            <a:off x="5464159" y="5273048"/>
            <a:ext cx="2158149" cy="650362"/>
          </a:xfrm>
          <a:custGeom>
            <a:avLst/>
            <a:gdLst>
              <a:gd name="connsiteX0" fmla="*/ 5105400 w 5105400"/>
              <a:gd name="connsiteY0" fmla="*/ 0 h 1479550"/>
              <a:gd name="connsiteX1" fmla="*/ 190500 w 5105400"/>
              <a:gd name="connsiteY1" fmla="*/ 400050 h 1479550"/>
              <a:gd name="connsiteX2" fmla="*/ 171450 w 5105400"/>
              <a:gd name="connsiteY2" fmla="*/ 768350 h 1479550"/>
              <a:gd name="connsiteX3" fmla="*/ 88900 w 5105400"/>
              <a:gd name="connsiteY3" fmla="*/ 939800 h 1479550"/>
              <a:gd name="connsiteX4" fmla="*/ 127000 w 5105400"/>
              <a:gd name="connsiteY4" fmla="*/ 971550 h 1479550"/>
              <a:gd name="connsiteX5" fmla="*/ 19050 w 5105400"/>
              <a:gd name="connsiteY5" fmla="*/ 1130300 h 1479550"/>
              <a:gd name="connsiteX6" fmla="*/ 63500 w 5105400"/>
              <a:gd name="connsiteY6" fmla="*/ 1276350 h 1479550"/>
              <a:gd name="connsiteX7" fmla="*/ 0 w 5105400"/>
              <a:gd name="connsiteY7" fmla="*/ 1428750 h 1479550"/>
              <a:gd name="connsiteX8" fmla="*/ 57150 w 5105400"/>
              <a:gd name="connsiteY8" fmla="*/ 1466850 h 1479550"/>
              <a:gd name="connsiteX9" fmla="*/ 38100 w 5105400"/>
              <a:gd name="connsiteY9" fmla="*/ 1479550 h 1479550"/>
              <a:gd name="connsiteX10" fmla="*/ 4972050 w 5105400"/>
              <a:gd name="connsiteY10" fmla="*/ 1060450 h 1479550"/>
              <a:gd name="connsiteX11" fmla="*/ 4933950 w 5105400"/>
              <a:gd name="connsiteY11" fmla="*/ 984250 h 1479550"/>
              <a:gd name="connsiteX12" fmla="*/ 4876800 w 5105400"/>
              <a:gd name="connsiteY12" fmla="*/ 914400 h 1479550"/>
              <a:gd name="connsiteX13" fmla="*/ 4768850 w 5105400"/>
              <a:gd name="connsiteY13" fmla="*/ 901700 h 1479550"/>
              <a:gd name="connsiteX14" fmla="*/ 4895850 w 5105400"/>
              <a:gd name="connsiteY14" fmla="*/ 863600 h 1479550"/>
              <a:gd name="connsiteX15" fmla="*/ 4876800 w 5105400"/>
              <a:gd name="connsiteY15" fmla="*/ 793750 h 1479550"/>
              <a:gd name="connsiteX16" fmla="*/ 4914900 w 5105400"/>
              <a:gd name="connsiteY16" fmla="*/ 774700 h 1479550"/>
              <a:gd name="connsiteX17" fmla="*/ 4889500 w 5105400"/>
              <a:gd name="connsiteY17" fmla="*/ 711200 h 1479550"/>
              <a:gd name="connsiteX18" fmla="*/ 4889500 w 5105400"/>
              <a:gd name="connsiteY18" fmla="*/ 711200 h 1479550"/>
              <a:gd name="connsiteX19" fmla="*/ 4857750 w 5105400"/>
              <a:gd name="connsiteY19" fmla="*/ 660400 h 1479550"/>
              <a:gd name="connsiteX20" fmla="*/ 4933950 w 5105400"/>
              <a:gd name="connsiteY20" fmla="*/ 527050 h 1479550"/>
              <a:gd name="connsiteX21" fmla="*/ 4933950 w 5105400"/>
              <a:gd name="connsiteY21" fmla="*/ 488950 h 1479550"/>
              <a:gd name="connsiteX22" fmla="*/ 4959350 w 5105400"/>
              <a:gd name="connsiteY22" fmla="*/ 419100 h 1479550"/>
              <a:gd name="connsiteX23" fmla="*/ 5054600 w 5105400"/>
              <a:gd name="connsiteY23" fmla="*/ 361950 h 1479550"/>
              <a:gd name="connsiteX24" fmla="*/ 5054600 w 5105400"/>
              <a:gd name="connsiteY24" fmla="*/ 317500 h 1479550"/>
              <a:gd name="connsiteX25" fmla="*/ 5092700 w 5105400"/>
              <a:gd name="connsiteY25" fmla="*/ 247650 h 1479550"/>
              <a:gd name="connsiteX26" fmla="*/ 5105400 w 5105400"/>
              <a:gd name="connsiteY26" fmla="*/ 152400 h 1479550"/>
              <a:gd name="connsiteX27" fmla="*/ 5105400 w 5105400"/>
              <a:gd name="connsiteY27" fmla="*/ 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05400" h="1479550">
                <a:moveTo>
                  <a:pt x="5105400" y="0"/>
                </a:moveTo>
                <a:lnTo>
                  <a:pt x="190500" y="400050"/>
                </a:lnTo>
                <a:lnTo>
                  <a:pt x="171450" y="768350"/>
                </a:lnTo>
                <a:lnTo>
                  <a:pt x="88900" y="939800"/>
                </a:lnTo>
                <a:lnTo>
                  <a:pt x="127000" y="971550"/>
                </a:lnTo>
                <a:lnTo>
                  <a:pt x="19050" y="1130300"/>
                </a:lnTo>
                <a:lnTo>
                  <a:pt x="63500" y="1276350"/>
                </a:lnTo>
                <a:lnTo>
                  <a:pt x="0" y="1428750"/>
                </a:lnTo>
                <a:lnTo>
                  <a:pt x="57150" y="1466850"/>
                </a:lnTo>
                <a:lnTo>
                  <a:pt x="38100" y="1479550"/>
                </a:lnTo>
                <a:lnTo>
                  <a:pt x="4972050" y="1060450"/>
                </a:lnTo>
                <a:lnTo>
                  <a:pt x="4933950" y="984250"/>
                </a:lnTo>
                <a:lnTo>
                  <a:pt x="4876800" y="914400"/>
                </a:lnTo>
                <a:lnTo>
                  <a:pt x="4768850" y="901700"/>
                </a:lnTo>
                <a:lnTo>
                  <a:pt x="4895850" y="863600"/>
                </a:lnTo>
                <a:lnTo>
                  <a:pt x="4876800" y="793750"/>
                </a:lnTo>
                <a:lnTo>
                  <a:pt x="4914900" y="774700"/>
                </a:lnTo>
                <a:lnTo>
                  <a:pt x="4889500" y="711200"/>
                </a:lnTo>
                <a:lnTo>
                  <a:pt x="4889500" y="711200"/>
                </a:lnTo>
                <a:lnTo>
                  <a:pt x="4857750" y="660400"/>
                </a:lnTo>
                <a:lnTo>
                  <a:pt x="4933950" y="527050"/>
                </a:lnTo>
                <a:lnTo>
                  <a:pt x="4933950" y="488950"/>
                </a:lnTo>
                <a:lnTo>
                  <a:pt x="4959350" y="419100"/>
                </a:lnTo>
                <a:lnTo>
                  <a:pt x="5054600" y="361950"/>
                </a:lnTo>
                <a:lnTo>
                  <a:pt x="5054600" y="317500"/>
                </a:lnTo>
                <a:lnTo>
                  <a:pt x="5092700" y="247650"/>
                </a:lnTo>
                <a:lnTo>
                  <a:pt x="5105400" y="152400"/>
                </a:lnTo>
                <a:lnTo>
                  <a:pt x="5105400" y="0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E4C5A42-CDCF-443D-B8E6-32BA1D85E9A7}"/>
              </a:ext>
            </a:extLst>
          </p:cNvPr>
          <p:cNvSpPr/>
          <p:nvPr/>
        </p:nvSpPr>
        <p:spPr>
          <a:xfrm>
            <a:off x="4735071" y="1248649"/>
            <a:ext cx="669270" cy="1447163"/>
          </a:xfrm>
          <a:custGeom>
            <a:avLst/>
            <a:gdLst>
              <a:gd name="connsiteX0" fmla="*/ 1021080 w 1021080"/>
              <a:gd name="connsiteY0" fmla="*/ 0 h 1577340"/>
              <a:gd name="connsiteX1" fmla="*/ 647700 w 1021080"/>
              <a:gd name="connsiteY1" fmla="*/ 373380 h 1577340"/>
              <a:gd name="connsiteX2" fmla="*/ 0 w 1021080"/>
              <a:gd name="connsiteY2" fmla="*/ 1577340 h 1577340"/>
              <a:gd name="connsiteX0" fmla="*/ 1109980 w 1109980"/>
              <a:gd name="connsiteY0" fmla="*/ 0 h 1717040"/>
              <a:gd name="connsiteX1" fmla="*/ 647700 w 1109980"/>
              <a:gd name="connsiteY1" fmla="*/ 513080 h 1717040"/>
              <a:gd name="connsiteX2" fmla="*/ 0 w 1109980"/>
              <a:gd name="connsiteY2" fmla="*/ 1717040 h 1717040"/>
              <a:gd name="connsiteX0" fmla="*/ 1160780 w 1160780"/>
              <a:gd name="connsiteY0" fmla="*/ 0 h 1704340"/>
              <a:gd name="connsiteX1" fmla="*/ 647700 w 1160780"/>
              <a:gd name="connsiteY1" fmla="*/ 500380 h 1704340"/>
              <a:gd name="connsiteX2" fmla="*/ 0 w 116078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16330 w 1116330"/>
              <a:gd name="connsiteY0" fmla="*/ 0 h 1704340"/>
              <a:gd name="connsiteX1" fmla="*/ 647700 w 1116330"/>
              <a:gd name="connsiteY1" fmla="*/ 500380 h 1704340"/>
              <a:gd name="connsiteX2" fmla="*/ 0 w 1116330"/>
              <a:gd name="connsiteY2" fmla="*/ 1704340 h 1704340"/>
              <a:gd name="connsiteX0" fmla="*/ 1116330 w 1116330"/>
              <a:gd name="connsiteY0" fmla="*/ 0 h 1704340"/>
              <a:gd name="connsiteX1" fmla="*/ 647700 w 1116330"/>
              <a:gd name="connsiteY1" fmla="*/ 500380 h 1704340"/>
              <a:gd name="connsiteX2" fmla="*/ 0 w 1116330"/>
              <a:gd name="connsiteY2" fmla="*/ 1704340 h 1704340"/>
              <a:gd name="connsiteX0" fmla="*/ 1008380 w 1008380"/>
              <a:gd name="connsiteY0" fmla="*/ 0 h 1513840"/>
              <a:gd name="connsiteX1" fmla="*/ 647700 w 1008380"/>
              <a:gd name="connsiteY1" fmla="*/ 309880 h 1513840"/>
              <a:gd name="connsiteX2" fmla="*/ 0 w 1008380"/>
              <a:gd name="connsiteY2" fmla="*/ 1513840 h 1513840"/>
              <a:gd name="connsiteX0" fmla="*/ 1008380 w 1008380"/>
              <a:gd name="connsiteY0" fmla="*/ 0 h 1513840"/>
              <a:gd name="connsiteX1" fmla="*/ 647700 w 1008380"/>
              <a:gd name="connsiteY1" fmla="*/ 309880 h 1513840"/>
              <a:gd name="connsiteX2" fmla="*/ 0 w 1008380"/>
              <a:gd name="connsiteY2" fmla="*/ 1513840 h 1513840"/>
              <a:gd name="connsiteX0" fmla="*/ 1040130 w 1040130"/>
              <a:gd name="connsiteY0" fmla="*/ 0 h 1507490"/>
              <a:gd name="connsiteX1" fmla="*/ 647700 w 1040130"/>
              <a:gd name="connsiteY1" fmla="*/ 303530 h 1507490"/>
              <a:gd name="connsiteX2" fmla="*/ 0 w 1040130"/>
              <a:gd name="connsiteY2" fmla="*/ 1507490 h 1507490"/>
              <a:gd name="connsiteX0" fmla="*/ 1040130 w 1040130"/>
              <a:gd name="connsiteY0" fmla="*/ 1339 h 1508829"/>
              <a:gd name="connsiteX1" fmla="*/ 647700 w 1040130"/>
              <a:gd name="connsiteY1" fmla="*/ 304869 h 1508829"/>
              <a:gd name="connsiteX2" fmla="*/ 0 w 1040130"/>
              <a:gd name="connsiteY2" fmla="*/ 1508829 h 1508829"/>
              <a:gd name="connsiteX0" fmla="*/ 1040130 w 1040130"/>
              <a:gd name="connsiteY0" fmla="*/ 1706 h 1509196"/>
              <a:gd name="connsiteX1" fmla="*/ 647700 w 1040130"/>
              <a:gd name="connsiteY1" fmla="*/ 305236 h 1509196"/>
              <a:gd name="connsiteX2" fmla="*/ 0 w 1040130"/>
              <a:gd name="connsiteY2" fmla="*/ 1509196 h 1509196"/>
              <a:gd name="connsiteX0" fmla="*/ 1040130 w 1040130"/>
              <a:gd name="connsiteY0" fmla="*/ 1706 h 1509196"/>
              <a:gd name="connsiteX1" fmla="*/ 647700 w 1040130"/>
              <a:gd name="connsiteY1" fmla="*/ 305236 h 1509196"/>
              <a:gd name="connsiteX2" fmla="*/ 0 w 1040130"/>
              <a:gd name="connsiteY2" fmla="*/ 1509196 h 1509196"/>
              <a:gd name="connsiteX0" fmla="*/ 779780 w 779780"/>
              <a:gd name="connsiteY0" fmla="*/ 1706 h 1509196"/>
              <a:gd name="connsiteX1" fmla="*/ 387350 w 779780"/>
              <a:gd name="connsiteY1" fmla="*/ 305236 h 1509196"/>
              <a:gd name="connsiteX2" fmla="*/ 0 w 779780"/>
              <a:gd name="connsiteY2" fmla="*/ 1509196 h 1509196"/>
              <a:gd name="connsiteX0" fmla="*/ 787222 w 787222"/>
              <a:gd name="connsiteY0" fmla="*/ 1706 h 1509196"/>
              <a:gd name="connsiteX1" fmla="*/ 394792 w 787222"/>
              <a:gd name="connsiteY1" fmla="*/ 305236 h 1509196"/>
              <a:gd name="connsiteX2" fmla="*/ 7442 w 787222"/>
              <a:gd name="connsiteY2" fmla="*/ 1509196 h 1509196"/>
              <a:gd name="connsiteX0" fmla="*/ 675172 w 675172"/>
              <a:gd name="connsiteY0" fmla="*/ 1706 h 1496496"/>
              <a:gd name="connsiteX1" fmla="*/ 282742 w 675172"/>
              <a:gd name="connsiteY1" fmla="*/ 305236 h 1496496"/>
              <a:gd name="connsiteX2" fmla="*/ 9692 w 675172"/>
              <a:gd name="connsiteY2" fmla="*/ 1496496 h 1496496"/>
              <a:gd name="connsiteX0" fmla="*/ 714626 w 714626"/>
              <a:gd name="connsiteY0" fmla="*/ 1706 h 1496496"/>
              <a:gd name="connsiteX1" fmla="*/ 322196 w 714626"/>
              <a:gd name="connsiteY1" fmla="*/ 305236 h 1496496"/>
              <a:gd name="connsiteX2" fmla="*/ 49146 w 714626"/>
              <a:gd name="connsiteY2" fmla="*/ 1496496 h 1496496"/>
              <a:gd name="connsiteX0" fmla="*/ 740718 w 740718"/>
              <a:gd name="connsiteY0" fmla="*/ 1706 h 1496496"/>
              <a:gd name="connsiteX1" fmla="*/ 348288 w 740718"/>
              <a:gd name="connsiteY1" fmla="*/ 305236 h 1496496"/>
              <a:gd name="connsiteX2" fmla="*/ 75238 w 740718"/>
              <a:gd name="connsiteY2" fmla="*/ 1496496 h 1496496"/>
              <a:gd name="connsiteX0" fmla="*/ 758548 w 758548"/>
              <a:gd name="connsiteY0" fmla="*/ 1706 h 1496496"/>
              <a:gd name="connsiteX1" fmla="*/ 366118 w 758548"/>
              <a:gd name="connsiteY1" fmla="*/ 305236 h 1496496"/>
              <a:gd name="connsiteX2" fmla="*/ 93068 w 758548"/>
              <a:gd name="connsiteY2" fmla="*/ 1496496 h 1496496"/>
              <a:gd name="connsiteX0" fmla="*/ 815698 w 815698"/>
              <a:gd name="connsiteY0" fmla="*/ 3092 h 1434382"/>
              <a:gd name="connsiteX1" fmla="*/ 366118 w 815698"/>
              <a:gd name="connsiteY1" fmla="*/ 243122 h 1434382"/>
              <a:gd name="connsiteX2" fmla="*/ 93068 w 815698"/>
              <a:gd name="connsiteY2" fmla="*/ 1434382 h 1434382"/>
              <a:gd name="connsiteX0" fmla="*/ 777598 w 777598"/>
              <a:gd name="connsiteY0" fmla="*/ 3092 h 1434382"/>
              <a:gd name="connsiteX1" fmla="*/ 366118 w 777598"/>
              <a:gd name="connsiteY1" fmla="*/ 243122 h 1434382"/>
              <a:gd name="connsiteX2" fmla="*/ 93068 w 777598"/>
              <a:gd name="connsiteY2" fmla="*/ 1434382 h 1434382"/>
              <a:gd name="connsiteX0" fmla="*/ 777598 w 777598"/>
              <a:gd name="connsiteY0" fmla="*/ 3092 h 1434382"/>
              <a:gd name="connsiteX1" fmla="*/ 366118 w 777598"/>
              <a:gd name="connsiteY1" fmla="*/ 243122 h 1434382"/>
              <a:gd name="connsiteX2" fmla="*/ 93068 w 777598"/>
              <a:gd name="connsiteY2" fmla="*/ 1434382 h 1434382"/>
              <a:gd name="connsiteX0" fmla="*/ 780646 w 780646"/>
              <a:gd name="connsiteY0" fmla="*/ 1980 h 1433270"/>
              <a:gd name="connsiteX1" fmla="*/ 350116 w 780646"/>
              <a:gd name="connsiteY1" fmla="*/ 286460 h 1433270"/>
              <a:gd name="connsiteX2" fmla="*/ 96116 w 780646"/>
              <a:gd name="connsiteY2" fmla="*/ 1433270 h 1433270"/>
              <a:gd name="connsiteX0" fmla="*/ 780646 w 780646"/>
              <a:gd name="connsiteY0" fmla="*/ 1638 h 1432928"/>
              <a:gd name="connsiteX1" fmla="*/ 350116 w 780646"/>
              <a:gd name="connsiteY1" fmla="*/ 286118 h 1432928"/>
              <a:gd name="connsiteX2" fmla="*/ 96116 w 780646"/>
              <a:gd name="connsiteY2" fmla="*/ 1432928 h 1432928"/>
              <a:gd name="connsiteX0" fmla="*/ 780646 w 780646"/>
              <a:gd name="connsiteY0" fmla="*/ 1506 h 1432796"/>
              <a:gd name="connsiteX1" fmla="*/ 350116 w 780646"/>
              <a:gd name="connsiteY1" fmla="*/ 285986 h 1432796"/>
              <a:gd name="connsiteX2" fmla="*/ 96116 w 780646"/>
              <a:gd name="connsiteY2" fmla="*/ 1432796 h 1432796"/>
              <a:gd name="connsiteX0" fmla="*/ 813415 w 813415"/>
              <a:gd name="connsiteY0" fmla="*/ 1506 h 1432796"/>
              <a:gd name="connsiteX1" fmla="*/ 382885 w 813415"/>
              <a:gd name="connsiteY1" fmla="*/ 285986 h 1432796"/>
              <a:gd name="connsiteX2" fmla="*/ 128885 w 813415"/>
              <a:gd name="connsiteY2" fmla="*/ 1432796 h 1432796"/>
              <a:gd name="connsiteX0" fmla="*/ 772765 w 772765"/>
              <a:gd name="connsiteY0" fmla="*/ 1506 h 1432796"/>
              <a:gd name="connsiteX1" fmla="*/ 342235 w 772765"/>
              <a:gd name="connsiteY1" fmla="*/ 285986 h 1432796"/>
              <a:gd name="connsiteX2" fmla="*/ 88235 w 772765"/>
              <a:gd name="connsiteY2" fmla="*/ 1432796 h 1432796"/>
              <a:gd name="connsiteX0" fmla="*/ 759715 w 759715"/>
              <a:gd name="connsiteY0" fmla="*/ 1506 h 1432796"/>
              <a:gd name="connsiteX1" fmla="*/ 329185 w 759715"/>
              <a:gd name="connsiteY1" fmla="*/ 285986 h 1432796"/>
              <a:gd name="connsiteX2" fmla="*/ 75185 w 759715"/>
              <a:gd name="connsiteY2" fmla="*/ 1432796 h 1432796"/>
              <a:gd name="connsiteX0" fmla="*/ 741827 w 741827"/>
              <a:gd name="connsiteY0" fmla="*/ 1506 h 1432796"/>
              <a:gd name="connsiteX1" fmla="*/ 311297 w 741827"/>
              <a:gd name="connsiteY1" fmla="*/ 285986 h 1432796"/>
              <a:gd name="connsiteX2" fmla="*/ 57297 w 741827"/>
              <a:gd name="connsiteY2" fmla="*/ 1432796 h 1432796"/>
              <a:gd name="connsiteX0" fmla="*/ 686822 w 686822"/>
              <a:gd name="connsiteY0" fmla="*/ 1506 h 1439146"/>
              <a:gd name="connsiteX1" fmla="*/ 256292 w 686822"/>
              <a:gd name="connsiteY1" fmla="*/ 285986 h 1439146"/>
              <a:gd name="connsiteX2" fmla="*/ 65792 w 686822"/>
              <a:gd name="connsiteY2" fmla="*/ 1439146 h 1439146"/>
              <a:gd name="connsiteX0" fmla="*/ 694854 w 694854"/>
              <a:gd name="connsiteY0" fmla="*/ 1506 h 1439146"/>
              <a:gd name="connsiteX1" fmla="*/ 264324 w 694854"/>
              <a:gd name="connsiteY1" fmla="*/ 285986 h 1439146"/>
              <a:gd name="connsiteX2" fmla="*/ 73824 w 694854"/>
              <a:gd name="connsiteY2" fmla="*/ 1439146 h 1439146"/>
              <a:gd name="connsiteX0" fmla="*/ 702942 w 702942"/>
              <a:gd name="connsiteY0" fmla="*/ 1506 h 1439146"/>
              <a:gd name="connsiteX1" fmla="*/ 272412 w 702942"/>
              <a:gd name="connsiteY1" fmla="*/ 285986 h 1439146"/>
              <a:gd name="connsiteX2" fmla="*/ 81912 w 702942"/>
              <a:gd name="connsiteY2" fmla="*/ 1439146 h 1439146"/>
              <a:gd name="connsiteX0" fmla="*/ 711074 w 711074"/>
              <a:gd name="connsiteY0" fmla="*/ 1506 h 1439146"/>
              <a:gd name="connsiteX1" fmla="*/ 280544 w 711074"/>
              <a:gd name="connsiteY1" fmla="*/ 285986 h 1439146"/>
              <a:gd name="connsiteX2" fmla="*/ 90044 w 711074"/>
              <a:gd name="connsiteY2" fmla="*/ 1439146 h 1439146"/>
              <a:gd name="connsiteX0" fmla="*/ 711074 w 711074"/>
              <a:gd name="connsiteY0" fmla="*/ 12469 h 1450109"/>
              <a:gd name="connsiteX1" fmla="*/ 280544 w 711074"/>
              <a:gd name="connsiteY1" fmla="*/ 296949 h 1450109"/>
              <a:gd name="connsiteX2" fmla="*/ 90044 w 711074"/>
              <a:gd name="connsiteY2" fmla="*/ 1450109 h 1450109"/>
              <a:gd name="connsiteX0" fmla="*/ 711074 w 711074"/>
              <a:gd name="connsiteY0" fmla="*/ 13844 h 1451484"/>
              <a:gd name="connsiteX1" fmla="*/ 280544 w 711074"/>
              <a:gd name="connsiteY1" fmla="*/ 298324 h 1451484"/>
              <a:gd name="connsiteX2" fmla="*/ 90044 w 711074"/>
              <a:gd name="connsiteY2" fmla="*/ 1451484 h 1451484"/>
              <a:gd name="connsiteX0" fmla="*/ 704723 w 704723"/>
              <a:gd name="connsiteY0" fmla="*/ 13844 h 1451484"/>
              <a:gd name="connsiteX1" fmla="*/ 274193 w 704723"/>
              <a:gd name="connsiteY1" fmla="*/ 298324 h 1451484"/>
              <a:gd name="connsiteX2" fmla="*/ 83693 w 704723"/>
              <a:gd name="connsiteY2" fmla="*/ 1451484 h 1451484"/>
              <a:gd name="connsiteX0" fmla="*/ 714161 w 714161"/>
              <a:gd name="connsiteY0" fmla="*/ 8870 h 1446510"/>
              <a:gd name="connsiteX1" fmla="*/ 226481 w 714161"/>
              <a:gd name="connsiteY1" fmla="*/ 414000 h 1446510"/>
              <a:gd name="connsiteX2" fmla="*/ 93131 w 714161"/>
              <a:gd name="connsiteY2" fmla="*/ 1446510 h 1446510"/>
              <a:gd name="connsiteX0" fmla="*/ 713013 w 713013"/>
              <a:gd name="connsiteY0" fmla="*/ 7816 h 1445456"/>
              <a:gd name="connsiteX1" fmla="*/ 231683 w 713013"/>
              <a:gd name="connsiteY1" fmla="*/ 457396 h 1445456"/>
              <a:gd name="connsiteX2" fmla="*/ 91983 w 713013"/>
              <a:gd name="connsiteY2" fmla="*/ 1445456 h 1445456"/>
              <a:gd name="connsiteX0" fmla="*/ 713013 w 713013"/>
              <a:gd name="connsiteY0" fmla="*/ 9523 h 1447163"/>
              <a:gd name="connsiteX1" fmla="*/ 231683 w 713013"/>
              <a:gd name="connsiteY1" fmla="*/ 459103 h 1447163"/>
              <a:gd name="connsiteX2" fmla="*/ 91983 w 713013"/>
              <a:gd name="connsiteY2" fmla="*/ 1447163 h 1447163"/>
              <a:gd name="connsiteX0" fmla="*/ 709110 w 709110"/>
              <a:gd name="connsiteY0" fmla="*/ 9523 h 1447163"/>
              <a:gd name="connsiteX1" fmla="*/ 227780 w 709110"/>
              <a:gd name="connsiteY1" fmla="*/ 459103 h 1447163"/>
              <a:gd name="connsiteX2" fmla="*/ 88080 w 709110"/>
              <a:gd name="connsiteY2" fmla="*/ 1447163 h 1447163"/>
              <a:gd name="connsiteX0" fmla="*/ 669270 w 669270"/>
              <a:gd name="connsiteY0" fmla="*/ 9523 h 1447163"/>
              <a:gd name="connsiteX1" fmla="*/ 187940 w 669270"/>
              <a:gd name="connsiteY1" fmla="*/ 459103 h 1447163"/>
              <a:gd name="connsiteX2" fmla="*/ 48240 w 669270"/>
              <a:gd name="connsiteY2" fmla="*/ 1447163 h 144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270" h="1447163">
                <a:moveTo>
                  <a:pt x="669270" y="9523"/>
                </a:moveTo>
                <a:cubicBezTo>
                  <a:pt x="487660" y="-52284"/>
                  <a:pt x="191750" y="197060"/>
                  <a:pt x="187940" y="459103"/>
                </a:cubicBezTo>
                <a:cubicBezTo>
                  <a:pt x="149840" y="676273"/>
                  <a:pt x="-104160" y="512443"/>
                  <a:pt x="48240" y="1447163"/>
                </a:cubicBezTo>
              </a:path>
            </a:pathLst>
          </a:custGeom>
          <a:noFill/>
          <a:ln w="38100" cap="rnd">
            <a:solidFill>
              <a:srgbClr val="2FFF8D"/>
            </a:solidFill>
            <a:round/>
          </a:ln>
          <a:effectLst>
            <a:glow rad="63500">
              <a:srgbClr val="00B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800417C4-B72A-411D-B0E9-E9C9323C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33681">
            <a:off x="-1620033" y="-4508960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4D05E0-5653-4747-871D-14715B294035}"/>
              </a:ext>
            </a:extLst>
          </p:cNvPr>
          <p:cNvSpPr/>
          <p:nvPr/>
        </p:nvSpPr>
        <p:spPr>
          <a:xfrm>
            <a:off x="6356350" y="991870"/>
            <a:ext cx="607060" cy="378201"/>
          </a:xfrm>
          <a:custGeom>
            <a:avLst/>
            <a:gdLst>
              <a:gd name="connsiteX0" fmla="*/ 0 w 441960"/>
              <a:gd name="connsiteY0" fmla="*/ 266700 h 342900"/>
              <a:gd name="connsiteX1" fmla="*/ 213360 w 441960"/>
              <a:gd name="connsiteY1" fmla="*/ 342900 h 342900"/>
              <a:gd name="connsiteX2" fmla="*/ 441960 w 441960"/>
              <a:gd name="connsiteY2" fmla="*/ 0 h 34290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44500"/>
              <a:gd name="connsiteX1" fmla="*/ 181610 w 562610"/>
              <a:gd name="connsiteY1" fmla="*/ 444500 h 444500"/>
              <a:gd name="connsiteX2" fmla="*/ 562610 w 562610"/>
              <a:gd name="connsiteY2" fmla="*/ 0 h 444500"/>
              <a:gd name="connsiteX0" fmla="*/ 0 w 600710"/>
              <a:gd name="connsiteY0" fmla="*/ 342900 h 444500"/>
              <a:gd name="connsiteX1" fmla="*/ 219710 w 600710"/>
              <a:gd name="connsiteY1" fmla="*/ 444500 h 444500"/>
              <a:gd name="connsiteX2" fmla="*/ 600710 w 600710"/>
              <a:gd name="connsiteY2" fmla="*/ 0 h 444500"/>
              <a:gd name="connsiteX0" fmla="*/ 0 w 600710"/>
              <a:gd name="connsiteY0" fmla="*/ 342900 h 444500"/>
              <a:gd name="connsiteX1" fmla="*/ 219710 w 600710"/>
              <a:gd name="connsiteY1" fmla="*/ 444500 h 444500"/>
              <a:gd name="connsiteX2" fmla="*/ 600710 w 60071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374650"/>
              <a:gd name="connsiteX1" fmla="*/ 213360 w 607060"/>
              <a:gd name="connsiteY1" fmla="*/ 374650 h 374650"/>
              <a:gd name="connsiteX2" fmla="*/ 607060 w 607060"/>
              <a:gd name="connsiteY2" fmla="*/ 0 h 374650"/>
              <a:gd name="connsiteX0" fmla="*/ 0 w 607060"/>
              <a:gd name="connsiteY0" fmla="*/ 323850 h 374650"/>
              <a:gd name="connsiteX1" fmla="*/ 213360 w 607060"/>
              <a:gd name="connsiteY1" fmla="*/ 374650 h 374650"/>
              <a:gd name="connsiteX2" fmla="*/ 607060 w 607060"/>
              <a:gd name="connsiteY2" fmla="*/ 0 h 374650"/>
              <a:gd name="connsiteX0" fmla="*/ 0 w 607060"/>
              <a:gd name="connsiteY0" fmla="*/ 323850 h 380188"/>
              <a:gd name="connsiteX1" fmla="*/ 213360 w 607060"/>
              <a:gd name="connsiteY1" fmla="*/ 374650 h 380188"/>
              <a:gd name="connsiteX2" fmla="*/ 607060 w 607060"/>
              <a:gd name="connsiteY2" fmla="*/ 0 h 380188"/>
              <a:gd name="connsiteX0" fmla="*/ 0 w 607060"/>
              <a:gd name="connsiteY0" fmla="*/ 323850 h 382357"/>
              <a:gd name="connsiteX1" fmla="*/ 213360 w 607060"/>
              <a:gd name="connsiteY1" fmla="*/ 374650 h 382357"/>
              <a:gd name="connsiteX2" fmla="*/ 607060 w 607060"/>
              <a:gd name="connsiteY2" fmla="*/ 0 h 382357"/>
              <a:gd name="connsiteX0" fmla="*/ 0 w 607060"/>
              <a:gd name="connsiteY0" fmla="*/ 323850 h 378201"/>
              <a:gd name="connsiteX1" fmla="*/ 213360 w 607060"/>
              <a:gd name="connsiteY1" fmla="*/ 374650 h 378201"/>
              <a:gd name="connsiteX2" fmla="*/ 607060 w 607060"/>
              <a:gd name="connsiteY2" fmla="*/ 0 h 37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060" h="378201">
                <a:moveTo>
                  <a:pt x="0" y="323850"/>
                </a:moveTo>
                <a:cubicBezTo>
                  <a:pt x="83820" y="330200"/>
                  <a:pt x="129540" y="393700"/>
                  <a:pt x="213360" y="374650"/>
                </a:cubicBezTo>
                <a:cubicBezTo>
                  <a:pt x="378460" y="285750"/>
                  <a:pt x="372110" y="38100"/>
                  <a:pt x="607060" y="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0280B1C-C453-4E2F-93DB-3D6047EB022B}"/>
              </a:ext>
            </a:extLst>
          </p:cNvPr>
          <p:cNvSpPr/>
          <p:nvPr/>
        </p:nvSpPr>
        <p:spPr>
          <a:xfrm>
            <a:off x="7168001" y="2079844"/>
            <a:ext cx="558686" cy="1334770"/>
          </a:xfrm>
          <a:custGeom>
            <a:avLst/>
            <a:gdLst>
              <a:gd name="connsiteX0" fmla="*/ 144780 w 601980"/>
              <a:gd name="connsiteY0" fmla="*/ 0 h 1417320"/>
              <a:gd name="connsiteX1" fmla="*/ 0 w 601980"/>
              <a:gd name="connsiteY1" fmla="*/ 609600 h 1417320"/>
              <a:gd name="connsiteX2" fmla="*/ 601980 w 601980"/>
              <a:gd name="connsiteY2" fmla="*/ 1417320 h 1417320"/>
              <a:gd name="connsiteX0" fmla="*/ 182880 w 601980"/>
              <a:gd name="connsiteY0" fmla="*/ 0 h 1372870"/>
              <a:gd name="connsiteX1" fmla="*/ 0 w 601980"/>
              <a:gd name="connsiteY1" fmla="*/ 565150 h 1372870"/>
              <a:gd name="connsiteX2" fmla="*/ 601980 w 601980"/>
              <a:gd name="connsiteY2" fmla="*/ 1372870 h 1372870"/>
              <a:gd name="connsiteX0" fmla="*/ 182880 w 601980"/>
              <a:gd name="connsiteY0" fmla="*/ 0 h 1372870"/>
              <a:gd name="connsiteX1" fmla="*/ 0 w 601980"/>
              <a:gd name="connsiteY1" fmla="*/ 565150 h 1372870"/>
              <a:gd name="connsiteX2" fmla="*/ 601980 w 601980"/>
              <a:gd name="connsiteY2" fmla="*/ 1372870 h 1372870"/>
              <a:gd name="connsiteX0" fmla="*/ 119380 w 538480"/>
              <a:gd name="connsiteY0" fmla="*/ 0 h 1372870"/>
              <a:gd name="connsiteX1" fmla="*/ 0 w 538480"/>
              <a:gd name="connsiteY1" fmla="*/ 546100 h 1372870"/>
              <a:gd name="connsiteX2" fmla="*/ 538480 w 538480"/>
              <a:gd name="connsiteY2" fmla="*/ 1372870 h 1372870"/>
              <a:gd name="connsiteX0" fmla="*/ 132080 w 551180"/>
              <a:gd name="connsiteY0" fmla="*/ 0 h 1372870"/>
              <a:gd name="connsiteX1" fmla="*/ 0 w 551180"/>
              <a:gd name="connsiteY1" fmla="*/ 546100 h 1372870"/>
              <a:gd name="connsiteX2" fmla="*/ 551180 w 551180"/>
              <a:gd name="connsiteY2" fmla="*/ 1372870 h 1372870"/>
              <a:gd name="connsiteX0" fmla="*/ 135545 w 554645"/>
              <a:gd name="connsiteY0" fmla="*/ 0 h 1372870"/>
              <a:gd name="connsiteX1" fmla="*/ 3465 w 554645"/>
              <a:gd name="connsiteY1" fmla="*/ 546100 h 1372870"/>
              <a:gd name="connsiteX2" fmla="*/ 554645 w 554645"/>
              <a:gd name="connsiteY2" fmla="*/ 1372870 h 1372870"/>
              <a:gd name="connsiteX0" fmla="*/ 135545 w 554645"/>
              <a:gd name="connsiteY0" fmla="*/ 0 h 1372870"/>
              <a:gd name="connsiteX1" fmla="*/ 3465 w 554645"/>
              <a:gd name="connsiteY1" fmla="*/ 546100 h 1372870"/>
              <a:gd name="connsiteX2" fmla="*/ 554645 w 554645"/>
              <a:gd name="connsiteY2" fmla="*/ 1372870 h 1372870"/>
              <a:gd name="connsiteX0" fmla="*/ 134616 w 553716"/>
              <a:gd name="connsiteY0" fmla="*/ 0 h 1372870"/>
              <a:gd name="connsiteX1" fmla="*/ 2536 w 553716"/>
              <a:gd name="connsiteY1" fmla="*/ 546100 h 1372870"/>
              <a:gd name="connsiteX2" fmla="*/ 553716 w 553716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50756 w 569856"/>
              <a:gd name="connsiteY0" fmla="*/ 0 h 1372870"/>
              <a:gd name="connsiteX1" fmla="*/ 18676 w 569856"/>
              <a:gd name="connsiteY1" fmla="*/ 546100 h 1372870"/>
              <a:gd name="connsiteX2" fmla="*/ 569856 w 569856"/>
              <a:gd name="connsiteY2" fmla="*/ 1372870 h 1372870"/>
              <a:gd name="connsiteX0" fmla="*/ 138396 w 557496"/>
              <a:gd name="connsiteY0" fmla="*/ 0 h 1372870"/>
              <a:gd name="connsiteX1" fmla="*/ 6316 w 557496"/>
              <a:gd name="connsiteY1" fmla="*/ 546100 h 1372870"/>
              <a:gd name="connsiteX2" fmla="*/ 557496 w 557496"/>
              <a:gd name="connsiteY2" fmla="*/ 1372870 h 1372870"/>
              <a:gd name="connsiteX0" fmla="*/ 138396 w 557496"/>
              <a:gd name="connsiteY0" fmla="*/ 0 h 1372870"/>
              <a:gd name="connsiteX1" fmla="*/ 6316 w 557496"/>
              <a:gd name="connsiteY1" fmla="*/ 546100 h 1372870"/>
              <a:gd name="connsiteX2" fmla="*/ 557496 w 557496"/>
              <a:gd name="connsiteY2" fmla="*/ 1372870 h 1372870"/>
              <a:gd name="connsiteX0" fmla="*/ 134150 w 553250"/>
              <a:gd name="connsiteY0" fmla="*/ 0 h 1372870"/>
              <a:gd name="connsiteX1" fmla="*/ 2070 w 553250"/>
              <a:gd name="connsiteY1" fmla="*/ 546100 h 1372870"/>
              <a:gd name="connsiteX2" fmla="*/ 553250 w 553250"/>
              <a:gd name="connsiteY2" fmla="*/ 1372870 h 1372870"/>
              <a:gd name="connsiteX0" fmla="*/ 145796 w 596646"/>
              <a:gd name="connsiteY0" fmla="*/ 0 h 1341120"/>
              <a:gd name="connsiteX1" fmla="*/ 13716 w 596646"/>
              <a:gd name="connsiteY1" fmla="*/ 546100 h 1341120"/>
              <a:gd name="connsiteX2" fmla="*/ 596646 w 596646"/>
              <a:gd name="connsiteY2" fmla="*/ 1341120 h 1341120"/>
              <a:gd name="connsiteX0" fmla="*/ 145796 w 596646"/>
              <a:gd name="connsiteY0" fmla="*/ 0 h 1341120"/>
              <a:gd name="connsiteX1" fmla="*/ 13716 w 596646"/>
              <a:gd name="connsiteY1" fmla="*/ 546100 h 1341120"/>
              <a:gd name="connsiteX2" fmla="*/ 596646 w 596646"/>
              <a:gd name="connsiteY2" fmla="*/ 1341120 h 1341120"/>
              <a:gd name="connsiteX0" fmla="*/ 140592 w 591442"/>
              <a:gd name="connsiteY0" fmla="*/ 0 h 1341120"/>
              <a:gd name="connsiteX1" fmla="*/ 8512 w 591442"/>
              <a:gd name="connsiteY1" fmla="*/ 546100 h 1341120"/>
              <a:gd name="connsiteX2" fmla="*/ 591442 w 591442"/>
              <a:gd name="connsiteY2" fmla="*/ 1341120 h 1341120"/>
              <a:gd name="connsiteX0" fmla="*/ 144577 w 570027"/>
              <a:gd name="connsiteY0" fmla="*/ 0 h 1334770"/>
              <a:gd name="connsiteX1" fmla="*/ 12497 w 570027"/>
              <a:gd name="connsiteY1" fmla="*/ 546100 h 1334770"/>
              <a:gd name="connsiteX2" fmla="*/ 570027 w 570027"/>
              <a:gd name="connsiteY2" fmla="*/ 1334770 h 1334770"/>
              <a:gd name="connsiteX0" fmla="*/ 144577 w 570027"/>
              <a:gd name="connsiteY0" fmla="*/ 0 h 1334770"/>
              <a:gd name="connsiteX1" fmla="*/ 12497 w 570027"/>
              <a:gd name="connsiteY1" fmla="*/ 546100 h 1334770"/>
              <a:gd name="connsiteX2" fmla="*/ 570027 w 570027"/>
              <a:gd name="connsiteY2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229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229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236 w 558686"/>
              <a:gd name="connsiteY0" fmla="*/ 0 h 1334770"/>
              <a:gd name="connsiteX1" fmla="*/ 1156 w 558686"/>
              <a:gd name="connsiteY1" fmla="*/ 546100 h 1334770"/>
              <a:gd name="connsiteX2" fmla="*/ 242457 w 558686"/>
              <a:gd name="connsiteY2" fmla="*/ 861060 h 1334770"/>
              <a:gd name="connsiteX3" fmla="*/ 558686 w 558686"/>
              <a:gd name="connsiteY3" fmla="*/ 1334770 h 1334770"/>
              <a:gd name="connsiteX0" fmla="*/ 133236 w 558686"/>
              <a:gd name="connsiteY0" fmla="*/ 0 h 1334770"/>
              <a:gd name="connsiteX1" fmla="*/ 1156 w 558686"/>
              <a:gd name="connsiteY1" fmla="*/ 546100 h 1334770"/>
              <a:gd name="connsiteX2" fmla="*/ 242457 w 558686"/>
              <a:gd name="connsiteY2" fmla="*/ 861060 h 1334770"/>
              <a:gd name="connsiteX3" fmla="*/ 558686 w 558686"/>
              <a:gd name="connsiteY3" fmla="*/ 1334770 h 133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86" h="1334770">
                <a:moveTo>
                  <a:pt x="133236" y="0"/>
                </a:moveTo>
                <a:cubicBezTo>
                  <a:pt x="186576" y="378883"/>
                  <a:pt x="-17048" y="402590"/>
                  <a:pt x="1156" y="546100"/>
                </a:cubicBezTo>
                <a:cubicBezTo>
                  <a:pt x="19360" y="689610"/>
                  <a:pt x="149535" y="735965"/>
                  <a:pt x="242457" y="861060"/>
                </a:cubicBezTo>
                <a:cubicBezTo>
                  <a:pt x="335379" y="986155"/>
                  <a:pt x="452006" y="1253702"/>
                  <a:pt x="558686" y="133477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991B1AF-99DB-4877-A568-B5E6F97B5563}"/>
              </a:ext>
            </a:extLst>
          </p:cNvPr>
          <p:cNvSpPr/>
          <p:nvPr/>
        </p:nvSpPr>
        <p:spPr>
          <a:xfrm>
            <a:off x="7155735" y="723299"/>
            <a:ext cx="441960" cy="459105"/>
          </a:xfrm>
          <a:custGeom>
            <a:avLst/>
            <a:gdLst>
              <a:gd name="connsiteX0" fmla="*/ 0 w 441960"/>
              <a:gd name="connsiteY0" fmla="*/ 335280 h 563880"/>
              <a:gd name="connsiteX1" fmla="*/ 167640 w 441960"/>
              <a:gd name="connsiteY1" fmla="*/ 563880 h 563880"/>
              <a:gd name="connsiteX2" fmla="*/ 441960 w 441960"/>
              <a:gd name="connsiteY2" fmla="*/ 350520 h 563880"/>
              <a:gd name="connsiteX3" fmla="*/ 259080 w 441960"/>
              <a:gd name="connsiteY3" fmla="*/ 327660 h 563880"/>
              <a:gd name="connsiteX4" fmla="*/ 304800 w 441960"/>
              <a:gd name="connsiteY4" fmla="*/ 121920 h 563880"/>
              <a:gd name="connsiteX5" fmla="*/ 182880 w 441960"/>
              <a:gd name="connsiteY5" fmla="*/ 152400 h 563880"/>
              <a:gd name="connsiteX6" fmla="*/ 144780 w 441960"/>
              <a:gd name="connsiteY6" fmla="*/ 0 h 563880"/>
              <a:gd name="connsiteX7" fmla="*/ 0 w 441960"/>
              <a:gd name="connsiteY7" fmla="*/ 335280 h 563880"/>
              <a:gd name="connsiteX0" fmla="*/ 0 w 441960"/>
              <a:gd name="connsiteY0" fmla="*/ 335280 h 516255"/>
              <a:gd name="connsiteX1" fmla="*/ 183515 w 441960"/>
              <a:gd name="connsiteY1" fmla="*/ 516255 h 516255"/>
              <a:gd name="connsiteX2" fmla="*/ 441960 w 441960"/>
              <a:gd name="connsiteY2" fmla="*/ 350520 h 516255"/>
              <a:gd name="connsiteX3" fmla="*/ 259080 w 441960"/>
              <a:gd name="connsiteY3" fmla="*/ 327660 h 516255"/>
              <a:gd name="connsiteX4" fmla="*/ 304800 w 441960"/>
              <a:gd name="connsiteY4" fmla="*/ 121920 h 516255"/>
              <a:gd name="connsiteX5" fmla="*/ 182880 w 441960"/>
              <a:gd name="connsiteY5" fmla="*/ 152400 h 516255"/>
              <a:gd name="connsiteX6" fmla="*/ 144780 w 441960"/>
              <a:gd name="connsiteY6" fmla="*/ 0 h 516255"/>
              <a:gd name="connsiteX7" fmla="*/ 0 w 441960"/>
              <a:gd name="connsiteY7" fmla="*/ 335280 h 5162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259080 w 441960"/>
              <a:gd name="connsiteY3" fmla="*/ 289560 h 478155"/>
              <a:gd name="connsiteX4" fmla="*/ 304800 w 441960"/>
              <a:gd name="connsiteY4" fmla="*/ 83820 h 478155"/>
              <a:gd name="connsiteX5" fmla="*/ 182880 w 441960"/>
              <a:gd name="connsiteY5" fmla="*/ 11430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259080 w 441960"/>
              <a:gd name="connsiteY3" fmla="*/ 289560 h 478155"/>
              <a:gd name="connsiteX4" fmla="*/ 304800 w 441960"/>
              <a:gd name="connsiteY4" fmla="*/ 838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04800 w 441960"/>
              <a:gd name="connsiteY4" fmla="*/ 838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65125 w 441960"/>
              <a:gd name="connsiteY4" fmla="*/ 125095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78130 h 459105"/>
              <a:gd name="connsiteX1" fmla="*/ 183515 w 441960"/>
              <a:gd name="connsiteY1" fmla="*/ 459105 h 459105"/>
              <a:gd name="connsiteX2" fmla="*/ 441960 w 441960"/>
              <a:gd name="connsiteY2" fmla="*/ 293370 h 459105"/>
              <a:gd name="connsiteX3" fmla="*/ 303530 w 441960"/>
              <a:gd name="connsiteY3" fmla="*/ 254635 h 459105"/>
              <a:gd name="connsiteX4" fmla="*/ 371475 w 441960"/>
              <a:gd name="connsiteY4" fmla="*/ 90170 h 459105"/>
              <a:gd name="connsiteX5" fmla="*/ 220980 w 441960"/>
              <a:gd name="connsiteY5" fmla="*/ 139700 h 459105"/>
              <a:gd name="connsiteX6" fmla="*/ 182880 w 441960"/>
              <a:gd name="connsiteY6" fmla="*/ 0 h 459105"/>
              <a:gd name="connsiteX7" fmla="*/ 0 w 441960"/>
              <a:gd name="connsiteY7" fmla="*/ 278130 h 45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" h="459105">
                <a:moveTo>
                  <a:pt x="0" y="278130"/>
                </a:moveTo>
                <a:lnTo>
                  <a:pt x="183515" y="459105"/>
                </a:lnTo>
                <a:lnTo>
                  <a:pt x="441960" y="293370"/>
                </a:lnTo>
                <a:lnTo>
                  <a:pt x="303530" y="254635"/>
                </a:lnTo>
                <a:cubicBezTo>
                  <a:pt x="323003" y="200872"/>
                  <a:pt x="345652" y="156633"/>
                  <a:pt x="371475" y="90170"/>
                </a:cubicBezTo>
                <a:cubicBezTo>
                  <a:pt x="327660" y="111972"/>
                  <a:pt x="261620" y="121073"/>
                  <a:pt x="220980" y="139700"/>
                </a:cubicBezTo>
                <a:lnTo>
                  <a:pt x="182880" y="0"/>
                </a:lnTo>
                <a:lnTo>
                  <a:pt x="0" y="278130"/>
                </a:lnTo>
                <a:close/>
              </a:path>
            </a:pathLst>
          </a:custGeom>
          <a:noFill/>
          <a:ln w="38100">
            <a:solidFill>
              <a:srgbClr val="FFDF79"/>
            </a:solidFill>
            <a:round/>
          </a:ln>
          <a:effectLst>
            <a:glow rad="63500">
              <a:schemeClr val="accent4">
                <a:satMod val="175000"/>
                <a:alpha val="3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D081C32-5B09-48F1-8D89-612C16FDEC14}"/>
              </a:ext>
            </a:extLst>
          </p:cNvPr>
          <p:cNvSpPr/>
          <p:nvPr/>
        </p:nvSpPr>
        <p:spPr>
          <a:xfrm>
            <a:off x="5675630" y="856994"/>
            <a:ext cx="824230" cy="391416"/>
          </a:xfrm>
          <a:custGeom>
            <a:avLst/>
            <a:gdLst>
              <a:gd name="connsiteX0" fmla="*/ 754380 w 754380"/>
              <a:gd name="connsiteY0" fmla="*/ 373380 h 373380"/>
              <a:gd name="connsiteX1" fmla="*/ 495300 w 754380"/>
              <a:gd name="connsiteY1" fmla="*/ 320040 h 373380"/>
              <a:gd name="connsiteX2" fmla="*/ 0 w 754380"/>
              <a:gd name="connsiteY2" fmla="*/ 0 h 373380"/>
              <a:gd name="connsiteX0" fmla="*/ 754380 w 754380"/>
              <a:gd name="connsiteY0" fmla="*/ 373380 h 402590"/>
              <a:gd name="connsiteX1" fmla="*/ 438150 w 754380"/>
              <a:gd name="connsiteY1" fmla="*/ 402590 h 402590"/>
              <a:gd name="connsiteX2" fmla="*/ 0 w 754380"/>
              <a:gd name="connsiteY2" fmla="*/ 0 h 402590"/>
              <a:gd name="connsiteX0" fmla="*/ 754380 w 754380"/>
              <a:gd name="connsiteY0" fmla="*/ 373380 h 402590"/>
              <a:gd name="connsiteX1" fmla="*/ 438150 w 754380"/>
              <a:gd name="connsiteY1" fmla="*/ 402590 h 402590"/>
              <a:gd name="connsiteX2" fmla="*/ 0 w 754380"/>
              <a:gd name="connsiteY2" fmla="*/ 0 h 402590"/>
              <a:gd name="connsiteX0" fmla="*/ 754380 w 754380"/>
              <a:gd name="connsiteY0" fmla="*/ 380739 h 409949"/>
              <a:gd name="connsiteX1" fmla="*/ 438150 w 754380"/>
              <a:gd name="connsiteY1" fmla="*/ 409949 h 409949"/>
              <a:gd name="connsiteX2" fmla="*/ 0 w 754380"/>
              <a:gd name="connsiteY2" fmla="*/ 7359 h 409949"/>
              <a:gd name="connsiteX0" fmla="*/ 754380 w 754380"/>
              <a:gd name="connsiteY0" fmla="*/ 373387 h 402597"/>
              <a:gd name="connsiteX1" fmla="*/ 438150 w 754380"/>
              <a:gd name="connsiteY1" fmla="*/ 402597 h 402597"/>
              <a:gd name="connsiteX2" fmla="*/ 0 w 754380"/>
              <a:gd name="connsiteY2" fmla="*/ 7 h 402597"/>
              <a:gd name="connsiteX0" fmla="*/ 754380 w 754380"/>
              <a:gd name="connsiteY0" fmla="*/ 335289 h 364499"/>
              <a:gd name="connsiteX1" fmla="*/ 438150 w 754380"/>
              <a:gd name="connsiteY1" fmla="*/ 364499 h 364499"/>
              <a:gd name="connsiteX2" fmla="*/ 0 w 754380"/>
              <a:gd name="connsiteY2" fmla="*/ 9 h 364499"/>
              <a:gd name="connsiteX0" fmla="*/ 754380 w 754380"/>
              <a:gd name="connsiteY0" fmla="*/ 340646 h 369856"/>
              <a:gd name="connsiteX1" fmla="*/ 438150 w 754380"/>
              <a:gd name="connsiteY1" fmla="*/ 369856 h 369856"/>
              <a:gd name="connsiteX2" fmla="*/ 0 w 754380"/>
              <a:gd name="connsiteY2" fmla="*/ 5366 h 369856"/>
              <a:gd name="connsiteX0" fmla="*/ 754380 w 754380"/>
              <a:gd name="connsiteY0" fmla="*/ 349150 h 378360"/>
              <a:gd name="connsiteX1" fmla="*/ 438150 w 754380"/>
              <a:gd name="connsiteY1" fmla="*/ 378360 h 378360"/>
              <a:gd name="connsiteX2" fmla="*/ 0 w 754380"/>
              <a:gd name="connsiteY2" fmla="*/ 13870 h 378360"/>
              <a:gd name="connsiteX0" fmla="*/ 786130 w 786130"/>
              <a:gd name="connsiteY0" fmla="*/ 343115 h 372325"/>
              <a:gd name="connsiteX1" fmla="*/ 469900 w 786130"/>
              <a:gd name="connsiteY1" fmla="*/ 372325 h 372325"/>
              <a:gd name="connsiteX2" fmla="*/ 0 w 786130"/>
              <a:gd name="connsiteY2" fmla="*/ 14185 h 372325"/>
              <a:gd name="connsiteX0" fmla="*/ 786130 w 786130"/>
              <a:gd name="connsiteY0" fmla="*/ 351305 h 380515"/>
              <a:gd name="connsiteX1" fmla="*/ 469900 w 786130"/>
              <a:gd name="connsiteY1" fmla="*/ 380515 h 380515"/>
              <a:gd name="connsiteX2" fmla="*/ 0 w 786130"/>
              <a:gd name="connsiteY2" fmla="*/ 22375 h 380515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824230 w 824230"/>
              <a:gd name="connsiteY0" fmla="*/ 393632 h 394472"/>
              <a:gd name="connsiteX1" fmla="*/ 469900 w 824230"/>
              <a:gd name="connsiteY1" fmla="*/ 378392 h 394472"/>
              <a:gd name="connsiteX2" fmla="*/ 0 w 824230"/>
              <a:gd name="connsiteY2" fmla="*/ 20252 h 39447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427238"/>
              <a:gd name="connsiteX1" fmla="*/ 469900 w 824230"/>
              <a:gd name="connsiteY1" fmla="*/ 378392 h 427238"/>
              <a:gd name="connsiteX2" fmla="*/ 0 w 824230"/>
              <a:gd name="connsiteY2" fmla="*/ 20252 h 427238"/>
              <a:gd name="connsiteX0" fmla="*/ 824230 w 824230"/>
              <a:gd name="connsiteY0" fmla="*/ 388372 h 421978"/>
              <a:gd name="connsiteX1" fmla="*/ 469900 w 824230"/>
              <a:gd name="connsiteY1" fmla="*/ 373132 h 421978"/>
              <a:gd name="connsiteX2" fmla="*/ 0 w 824230"/>
              <a:gd name="connsiteY2" fmla="*/ 14992 h 421978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230" h="391416">
                <a:moveTo>
                  <a:pt x="824230" y="391416"/>
                </a:moveTo>
                <a:cubicBezTo>
                  <a:pt x="648970" y="267803"/>
                  <a:pt x="499110" y="417239"/>
                  <a:pt x="457200" y="306326"/>
                </a:cubicBezTo>
                <a:cubicBezTo>
                  <a:pt x="463550" y="199646"/>
                  <a:pt x="330200" y="-72134"/>
                  <a:pt x="0" y="18036"/>
                </a:cubicBezTo>
              </a:path>
            </a:pathLst>
          </a:custGeom>
          <a:noFill/>
          <a:ln w="38100" cap="rnd">
            <a:solidFill>
              <a:srgbClr val="FF3399"/>
            </a:solidFill>
            <a:round/>
          </a:ln>
          <a:effectLst>
            <a:glow rad="50800">
              <a:srgbClr val="FF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227E24C-3470-49EC-BF8F-4D302B8610B4}"/>
              </a:ext>
            </a:extLst>
          </p:cNvPr>
          <p:cNvSpPr/>
          <p:nvPr/>
        </p:nvSpPr>
        <p:spPr>
          <a:xfrm>
            <a:off x="7241131" y="1397982"/>
            <a:ext cx="225735" cy="1044576"/>
          </a:xfrm>
          <a:custGeom>
            <a:avLst/>
            <a:gdLst>
              <a:gd name="connsiteX0" fmla="*/ 114300 w 114300"/>
              <a:gd name="connsiteY0" fmla="*/ 0 h 952500"/>
              <a:gd name="connsiteX1" fmla="*/ 0 w 114300"/>
              <a:gd name="connsiteY1" fmla="*/ 419100 h 952500"/>
              <a:gd name="connsiteX2" fmla="*/ 83820 w 114300"/>
              <a:gd name="connsiteY2" fmla="*/ 952500 h 952500"/>
              <a:gd name="connsiteX0" fmla="*/ 0 w 83820"/>
              <a:gd name="connsiteY0" fmla="*/ 0 h 1123950"/>
              <a:gd name="connsiteX1" fmla="*/ 0 w 83820"/>
              <a:gd name="connsiteY1" fmla="*/ 590550 h 1123950"/>
              <a:gd name="connsiteX2" fmla="*/ 83820 w 83820"/>
              <a:gd name="connsiteY2" fmla="*/ 1123950 h 1123950"/>
              <a:gd name="connsiteX0" fmla="*/ 38100 w 121920"/>
              <a:gd name="connsiteY0" fmla="*/ 0 h 1123950"/>
              <a:gd name="connsiteX1" fmla="*/ 38100 w 121920"/>
              <a:gd name="connsiteY1" fmla="*/ 590550 h 1123950"/>
              <a:gd name="connsiteX2" fmla="*/ 121920 w 121920"/>
              <a:gd name="connsiteY2" fmla="*/ 1123950 h 1123950"/>
              <a:gd name="connsiteX0" fmla="*/ 39376 w 118434"/>
              <a:gd name="connsiteY0" fmla="*/ 0 h 1062038"/>
              <a:gd name="connsiteX1" fmla="*/ 34614 w 118434"/>
              <a:gd name="connsiteY1" fmla="*/ 528638 h 1062038"/>
              <a:gd name="connsiteX2" fmla="*/ 118434 w 118434"/>
              <a:gd name="connsiteY2" fmla="*/ 1062038 h 1062038"/>
              <a:gd name="connsiteX0" fmla="*/ 58411 w 137469"/>
              <a:gd name="connsiteY0" fmla="*/ 0 h 1062038"/>
              <a:gd name="connsiteX1" fmla="*/ 53649 w 137469"/>
              <a:gd name="connsiteY1" fmla="*/ 528638 h 1062038"/>
              <a:gd name="connsiteX2" fmla="*/ 137469 w 137469"/>
              <a:gd name="connsiteY2" fmla="*/ 1062038 h 1062038"/>
              <a:gd name="connsiteX0" fmla="*/ 64052 w 124060"/>
              <a:gd name="connsiteY0" fmla="*/ 0 h 1057276"/>
              <a:gd name="connsiteX1" fmla="*/ 40240 w 124060"/>
              <a:gd name="connsiteY1" fmla="*/ 523876 h 1057276"/>
              <a:gd name="connsiteX2" fmla="*/ 124060 w 124060"/>
              <a:gd name="connsiteY2" fmla="*/ 1057276 h 1057276"/>
              <a:gd name="connsiteX0" fmla="*/ 23812 w 83820"/>
              <a:gd name="connsiteY0" fmla="*/ 0 h 1057276"/>
              <a:gd name="connsiteX1" fmla="*/ 0 w 83820"/>
              <a:gd name="connsiteY1" fmla="*/ 523876 h 1057276"/>
              <a:gd name="connsiteX2" fmla="*/ 83820 w 8382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33376 h 1057276"/>
              <a:gd name="connsiteX2" fmla="*/ 140970 w 14097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33376 h 1057276"/>
              <a:gd name="connsiteX2" fmla="*/ 140970 w 14097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76239 h 1057276"/>
              <a:gd name="connsiteX2" fmla="*/ 140970 w 140970"/>
              <a:gd name="connsiteY2" fmla="*/ 1057276 h 1057276"/>
              <a:gd name="connsiteX0" fmla="*/ 71437 w 131445"/>
              <a:gd name="connsiteY0" fmla="*/ 0 h 1057276"/>
              <a:gd name="connsiteX1" fmla="*/ 0 w 131445"/>
              <a:gd name="connsiteY1" fmla="*/ 300039 h 1057276"/>
              <a:gd name="connsiteX2" fmla="*/ 131445 w 131445"/>
              <a:gd name="connsiteY2" fmla="*/ 1057276 h 1057276"/>
              <a:gd name="connsiteX0" fmla="*/ 79669 w 139677"/>
              <a:gd name="connsiteY0" fmla="*/ 0 h 1057276"/>
              <a:gd name="connsiteX1" fmla="*/ 8232 w 139677"/>
              <a:gd name="connsiteY1" fmla="*/ 300039 h 1057276"/>
              <a:gd name="connsiteX2" fmla="*/ 139677 w 139677"/>
              <a:gd name="connsiteY2" fmla="*/ 1057276 h 1057276"/>
              <a:gd name="connsiteX0" fmla="*/ 78253 w 138261"/>
              <a:gd name="connsiteY0" fmla="*/ 0 h 1057276"/>
              <a:gd name="connsiteX1" fmla="*/ 6816 w 138261"/>
              <a:gd name="connsiteY1" fmla="*/ 300039 h 1057276"/>
              <a:gd name="connsiteX2" fmla="*/ 138261 w 138261"/>
              <a:gd name="connsiteY2" fmla="*/ 1057276 h 1057276"/>
              <a:gd name="connsiteX0" fmla="*/ 75385 w 148474"/>
              <a:gd name="connsiteY0" fmla="*/ 0 h 1057276"/>
              <a:gd name="connsiteX1" fmla="*/ 3948 w 148474"/>
              <a:gd name="connsiteY1" fmla="*/ 300039 h 1057276"/>
              <a:gd name="connsiteX2" fmla="*/ 135393 w 148474"/>
              <a:gd name="connsiteY2" fmla="*/ 1057276 h 1057276"/>
              <a:gd name="connsiteX0" fmla="*/ 76316 w 149199"/>
              <a:gd name="connsiteY0" fmla="*/ 0 h 1057276"/>
              <a:gd name="connsiteX1" fmla="*/ 4879 w 149199"/>
              <a:gd name="connsiteY1" fmla="*/ 300039 h 1057276"/>
              <a:gd name="connsiteX2" fmla="*/ 136324 w 149199"/>
              <a:gd name="connsiteY2" fmla="*/ 1057276 h 1057276"/>
              <a:gd name="connsiteX0" fmla="*/ 76316 w 149199"/>
              <a:gd name="connsiteY0" fmla="*/ 0 h 1057276"/>
              <a:gd name="connsiteX1" fmla="*/ 4879 w 149199"/>
              <a:gd name="connsiteY1" fmla="*/ 300039 h 1057276"/>
              <a:gd name="connsiteX2" fmla="*/ 136324 w 149199"/>
              <a:gd name="connsiteY2" fmla="*/ 1057276 h 1057276"/>
              <a:gd name="connsiteX0" fmla="*/ 71693 w 146164"/>
              <a:gd name="connsiteY0" fmla="*/ 0 h 1057276"/>
              <a:gd name="connsiteX1" fmla="*/ 256 w 146164"/>
              <a:gd name="connsiteY1" fmla="*/ 300039 h 1057276"/>
              <a:gd name="connsiteX2" fmla="*/ 131701 w 146164"/>
              <a:gd name="connsiteY2" fmla="*/ 1057276 h 1057276"/>
              <a:gd name="connsiteX0" fmla="*/ 72033 w 146255"/>
              <a:gd name="connsiteY0" fmla="*/ 0 h 1057276"/>
              <a:gd name="connsiteX1" fmla="*/ 596 w 146255"/>
              <a:gd name="connsiteY1" fmla="*/ 300039 h 1057276"/>
              <a:gd name="connsiteX2" fmla="*/ 132041 w 146255"/>
              <a:gd name="connsiteY2" fmla="*/ 1057276 h 1057276"/>
              <a:gd name="connsiteX0" fmla="*/ 72240 w 93279"/>
              <a:gd name="connsiteY0" fmla="*/ 0 h 1057276"/>
              <a:gd name="connsiteX1" fmla="*/ 803 w 93279"/>
              <a:gd name="connsiteY1" fmla="*/ 300039 h 1057276"/>
              <a:gd name="connsiteX2" fmla="*/ 75098 w 93279"/>
              <a:gd name="connsiteY2" fmla="*/ 1057276 h 1057276"/>
              <a:gd name="connsiteX0" fmla="*/ 71851 w 157530"/>
              <a:gd name="connsiteY0" fmla="*/ 0 h 1057276"/>
              <a:gd name="connsiteX1" fmla="*/ 414 w 157530"/>
              <a:gd name="connsiteY1" fmla="*/ 300039 h 1057276"/>
              <a:gd name="connsiteX2" fmla="*/ 74709 w 157530"/>
              <a:gd name="connsiteY2" fmla="*/ 1057276 h 1057276"/>
              <a:gd name="connsiteX0" fmla="*/ 71856 w 155486"/>
              <a:gd name="connsiteY0" fmla="*/ 0 h 1057276"/>
              <a:gd name="connsiteX1" fmla="*/ 419 w 155486"/>
              <a:gd name="connsiteY1" fmla="*/ 300039 h 1057276"/>
              <a:gd name="connsiteX2" fmla="*/ 74714 w 155486"/>
              <a:gd name="connsiteY2" fmla="*/ 1057276 h 1057276"/>
              <a:gd name="connsiteX0" fmla="*/ 71770 w 225735"/>
              <a:gd name="connsiteY0" fmla="*/ 0 h 1044576"/>
              <a:gd name="connsiteX1" fmla="*/ 333 w 225735"/>
              <a:gd name="connsiteY1" fmla="*/ 300039 h 1044576"/>
              <a:gd name="connsiteX2" fmla="*/ 157178 w 225735"/>
              <a:gd name="connsiteY2" fmla="*/ 1044576 h 10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35" h="1044576">
                <a:moveTo>
                  <a:pt x="71770" y="0"/>
                </a:moveTo>
                <a:cubicBezTo>
                  <a:pt x="114633" y="87313"/>
                  <a:pt x="9857" y="165101"/>
                  <a:pt x="333" y="300039"/>
                </a:cubicBezTo>
                <a:cubicBezTo>
                  <a:pt x="-13002" y="547688"/>
                  <a:pt x="380063" y="368301"/>
                  <a:pt x="157178" y="1044576"/>
                </a:cubicBezTo>
              </a:path>
            </a:pathLst>
          </a:custGeom>
          <a:noFill/>
          <a:ln w="38100" cap="rnd">
            <a:solidFill>
              <a:srgbClr val="2FFF8D"/>
            </a:solidFill>
            <a:round/>
          </a:ln>
          <a:effectLst>
            <a:glow rad="63500">
              <a:srgbClr val="00B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A450E24-27CE-4C3B-B594-5FDCEBC333BA}"/>
              </a:ext>
            </a:extLst>
          </p:cNvPr>
          <p:cNvSpPr/>
          <p:nvPr/>
        </p:nvSpPr>
        <p:spPr>
          <a:xfrm>
            <a:off x="4150188" y="2965583"/>
            <a:ext cx="579755" cy="1701165"/>
          </a:xfrm>
          <a:custGeom>
            <a:avLst/>
            <a:gdLst>
              <a:gd name="connsiteX0" fmla="*/ 487680 w 487680"/>
              <a:gd name="connsiteY0" fmla="*/ 0 h 1577340"/>
              <a:gd name="connsiteX1" fmla="*/ 0 w 487680"/>
              <a:gd name="connsiteY1" fmla="*/ 1577340 h 1577340"/>
              <a:gd name="connsiteX0" fmla="*/ 554355 w 554355"/>
              <a:gd name="connsiteY0" fmla="*/ 0 h 1701165"/>
              <a:gd name="connsiteX1" fmla="*/ 0 w 554355"/>
              <a:gd name="connsiteY1" fmla="*/ 1701165 h 1701165"/>
              <a:gd name="connsiteX0" fmla="*/ 579755 w 579755"/>
              <a:gd name="connsiteY0" fmla="*/ 0 h 1701165"/>
              <a:gd name="connsiteX1" fmla="*/ 0 w 579755"/>
              <a:gd name="connsiteY1" fmla="*/ 1701165 h 170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755" h="1701165">
                <a:moveTo>
                  <a:pt x="579755" y="0"/>
                </a:moveTo>
                <a:cubicBezTo>
                  <a:pt x="417195" y="525780"/>
                  <a:pt x="162560" y="1175385"/>
                  <a:pt x="0" y="1701165"/>
                </a:cubicBezTo>
              </a:path>
            </a:pathLst>
          </a:custGeom>
          <a:noFill/>
          <a:ln w="38100" cap="rnd">
            <a:solidFill>
              <a:srgbClr val="FF3399"/>
            </a:solidFill>
            <a:round/>
          </a:ln>
          <a:effectLst>
            <a:glow rad="50800">
              <a:srgbClr val="FF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4E10D3E-75F5-4790-9402-A6C78E1E00DC}"/>
              </a:ext>
            </a:extLst>
          </p:cNvPr>
          <p:cNvSpPr/>
          <p:nvPr/>
        </p:nvSpPr>
        <p:spPr>
          <a:xfrm rot="16469776">
            <a:off x="7001330" y="392464"/>
            <a:ext cx="635833" cy="638178"/>
          </a:xfrm>
          <a:custGeom>
            <a:avLst/>
            <a:gdLst>
              <a:gd name="connsiteX0" fmla="*/ 40468 w 108735"/>
              <a:gd name="connsiteY0" fmla="*/ -124 h 109136"/>
              <a:gd name="connsiteX1" fmla="*/ 57083 w 108735"/>
              <a:gd name="connsiteY1" fmla="*/ 50475 h 109136"/>
              <a:gd name="connsiteX2" fmla="*/ 108802 w 108735"/>
              <a:gd name="connsiteY2" fmla="*/ 40999 h 109136"/>
              <a:gd name="connsiteX3" fmla="*/ 58419 w 108735"/>
              <a:gd name="connsiteY3" fmla="*/ 57794 h 109136"/>
              <a:gd name="connsiteX4" fmla="*/ 68531 w 108735"/>
              <a:gd name="connsiteY4" fmla="*/ 109013 h 109136"/>
              <a:gd name="connsiteX5" fmla="*/ 51987 w 108735"/>
              <a:gd name="connsiteY5" fmla="*/ 59270 h 109136"/>
              <a:gd name="connsiteX6" fmla="*/ 67 w 108735"/>
              <a:gd name="connsiteY6" fmla="*/ 69111 h 109136"/>
              <a:gd name="connsiteX7" fmla="*/ 50020 w 108735"/>
              <a:gd name="connsiteY7" fmla="*/ 52657 h 1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735" h="109136">
                <a:moveTo>
                  <a:pt x="40468" y="-124"/>
                </a:moveTo>
                <a:lnTo>
                  <a:pt x="57083" y="50475"/>
                </a:lnTo>
                <a:lnTo>
                  <a:pt x="108802" y="40999"/>
                </a:lnTo>
                <a:lnTo>
                  <a:pt x="58419" y="57794"/>
                </a:lnTo>
                <a:lnTo>
                  <a:pt x="68531" y="109013"/>
                </a:lnTo>
                <a:lnTo>
                  <a:pt x="51987" y="59270"/>
                </a:lnTo>
                <a:lnTo>
                  <a:pt x="67" y="69111"/>
                </a:lnTo>
                <a:lnTo>
                  <a:pt x="50020" y="52657"/>
                </a:lnTo>
                <a:close/>
              </a:path>
            </a:pathLst>
          </a:custGeom>
          <a:gradFill flip="none" rotWithShape="1">
            <a:gsLst>
              <a:gs pos="60000">
                <a:srgbClr val="F8F9FD">
                  <a:alpha val="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13293">
                <a:schemeClr val="accent4">
                  <a:lumMod val="20000"/>
                  <a:lumOff val="80000"/>
                  <a:alpha val="50000"/>
                </a:schemeClr>
              </a:gs>
              <a:gs pos="0">
                <a:schemeClr val="accent4">
                  <a:lumMod val="40000"/>
                  <a:lumOff val="6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103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A65509-8A86-4B52-A00C-8A3F9F5753F0}"/>
              </a:ext>
            </a:extLst>
          </p:cNvPr>
          <p:cNvSpPr txBox="1"/>
          <p:nvPr/>
        </p:nvSpPr>
        <p:spPr>
          <a:xfrm>
            <a:off x="5138301" y="5157801"/>
            <a:ext cx="1915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sz="2800" dirty="0"/>
              <a:t>감사합니다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4D56717-8D64-4895-8D90-EA97E5D9D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1094" flipV="1">
            <a:off x="13020673" y="-2366767"/>
            <a:ext cx="2506684" cy="404871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10FA263-8160-41B4-8E45-F18B35D926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9716">
            <a:off x="11941328" y="1723817"/>
            <a:ext cx="4835292" cy="3223527"/>
          </a:xfrm>
          <a:prstGeom prst="rect">
            <a:avLst/>
          </a:prstGeom>
        </p:spPr>
      </p:pic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93E41D2-BA31-4DAA-9064-63BA75B0069D}"/>
              </a:ext>
            </a:extLst>
          </p:cNvPr>
          <p:cNvSpPr/>
          <p:nvPr/>
        </p:nvSpPr>
        <p:spPr>
          <a:xfrm>
            <a:off x="4495800" y="2501901"/>
            <a:ext cx="101989" cy="647700"/>
          </a:xfrm>
          <a:custGeom>
            <a:avLst/>
            <a:gdLst>
              <a:gd name="connsiteX0" fmla="*/ 76200 w 127000"/>
              <a:gd name="connsiteY0" fmla="*/ 0 h 647700"/>
              <a:gd name="connsiteX1" fmla="*/ 127000 w 127000"/>
              <a:gd name="connsiteY1" fmla="*/ 342900 h 647700"/>
              <a:gd name="connsiteX2" fmla="*/ 0 w 127000"/>
              <a:gd name="connsiteY2" fmla="*/ 647700 h 647700"/>
              <a:gd name="connsiteX0" fmla="*/ 88900 w 127000"/>
              <a:gd name="connsiteY0" fmla="*/ 0 h 647700"/>
              <a:gd name="connsiteX1" fmla="*/ 127000 w 127000"/>
              <a:gd name="connsiteY1" fmla="*/ 342900 h 647700"/>
              <a:gd name="connsiteX2" fmla="*/ 0 w 127000"/>
              <a:gd name="connsiteY2" fmla="*/ 647700 h 647700"/>
              <a:gd name="connsiteX0" fmla="*/ 88900 w 95250"/>
              <a:gd name="connsiteY0" fmla="*/ 0 h 647700"/>
              <a:gd name="connsiteX1" fmla="*/ 95250 w 95250"/>
              <a:gd name="connsiteY1" fmla="*/ 339725 h 647700"/>
              <a:gd name="connsiteX2" fmla="*/ 0 w 95250"/>
              <a:gd name="connsiteY2" fmla="*/ 647700 h 647700"/>
              <a:gd name="connsiteX0" fmla="*/ 88900 w 99023"/>
              <a:gd name="connsiteY0" fmla="*/ 0 h 647700"/>
              <a:gd name="connsiteX1" fmla="*/ 95250 w 99023"/>
              <a:gd name="connsiteY1" fmla="*/ 339725 h 647700"/>
              <a:gd name="connsiteX2" fmla="*/ 0 w 99023"/>
              <a:gd name="connsiteY2" fmla="*/ 647700 h 647700"/>
              <a:gd name="connsiteX0" fmla="*/ 158750 w 175796"/>
              <a:gd name="connsiteY0" fmla="*/ 0 h 596900"/>
              <a:gd name="connsiteX1" fmla="*/ 165100 w 175796"/>
              <a:gd name="connsiteY1" fmla="*/ 339725 h 596900"/>
              <a:gd name="connsiteX2" fmla="*/ 0 w 175796"/>
              <a:gd name="connsiteY2" fmla="*/ 596900 h 596900"/>
              <a:gd name="connsiteX0" fmla="*/ 158750 w 175796"/>
              <a:gd name="connsiteY0" fmla="*/ 0 h 596900"/>
              <a:gd name="connsiteX1" fmla="*/ 165100 w 175796"/>
              <a:gd name="connsiteY1" fmla="*/ 339725 h 596900"/>
              <a:gd name="connsiteX2" fmla="*/ 0 w 175796"/>
              <a:gd name="connsiteY2" fmla="*/ 596900 h 596900"/>
              <a:gd name="connsiteX0" fmla="*/ 111125 w 124685"/>
              <a:gd name="connsiteY0" fmla="*/ 0 h 628650"/>
              <a:gd name="connsiteX1" fmla="*/ 117475 w 124685"/>
              <a:gd name="connsiteY1" fmla="*/ 339725 h 628650"/>
              <a:gd name="connsiteX2" fmla="*/ 0 w 124685"/>
              <a:gd name="connsiteY2" fmla="*/ 628650 h 628650"/>
              <a:gd name="connsiteX0" fmla="*/ 111125 w 124685"/>
              <a:gd name="connsiteY0" fmla="*/ 0 h 628650"/>
              <a:gd name="connsiteX1" fmla="*/ 117475 w 124685"/>
              <a:gd name="connsiteY1" fmla="*/ 339725 h 628650"/>
              <a:gd name="connsiteX2" fmla="*/ 0 w 124685"/>
              <a:gd name="connsiteY2" fmla="*/ 628650 h 628650"/>
              <a:gd name="connsiteX0" fmla="*/ 98425 w 111062"/>
              <a:gd name="connsiteY0" fmla="*/ 0 h 638175"/>
              <a:gd name="connsiteX1" fmla="*/ 104775 w 111062"/>
              <a:gd name="connsiteY1" fmla="*/ 339725 h 638175"/>
              <a:gd name="connsiteX2" fmla="*/ 0 w 111062"/>
              <a:gd name="connsiteY2" fmla="*/ 638175 h 638175"/>
              <a:gd name="connsiteX0" fmla="*/ 98425 w 111062"/>
              <a:gd name="connsiteY0" fmla="*/ 0 h 638175"/>
              <a:gd name="connsiteX1" fmla="*/ 104775 w 111062"/>
              <a:gd name="connsiteY1" fmla="*/ 339725 h 638175"/>
              <a:gd name="connsiteX2" fmla="*/ 0 w 111062"/>
              <a:gd name="connsiteY2" fmla="*/ 638175 h 638175"/>
              <a:gd name="connsiteX0" fmla="*/ 76200 w 87231"/>
              <a:gd name="connsiteY0" fmla="*/ 0 h 647700"/>
              <a:gd name="connsiteX1" fmla="*/ 82550 w 87231"/>
              <a:gd name="connsiteY1" fmla="*/ 339725 h 647700"/>
              <a:gd name="connsiteX2" fmla="*/ 0 w 87231"/>
              <a:gd name="connsiteY2" fmla="*/ 647700 h 647700"/>
              <a:gd name="connsiteX0" fmla="*/ 76200 w 87231"/>
              <a:gd name="connsiteY0" fmla="*/ 0 h 647700"/>
              <a:gd name="connsiteX1" fmla="*/ 82550 w 87231"/>
              <a:gd name="connsiteY1" fmla="*/ 339725 h 647700"/>
              <a:gd name="connsiteX2" fmla="*/ 0 w 87231"/>
              <a:gd name="connsiteY2" fmla="*/ 647700 h 647700"/>
              <a:gd name="connsiteX0" fmla="*/ 76200 w 104307"/>
              <a:gd name="connsiteY0" fmla="*/ 0 h 647700"/>
              <a:gd name="connsiteX1" fmla="*/ 101600 w 104307"/>
              <a:gd name="connsiteY1" fmla="*/ 339725 h 647700"/>
              <a:gd name="connsiteX2" fmla="*/ 0 w 104307"/>
              <a:gd name="connsiteY2" fmla="*/ 647700 h 647700"/>
              <a:gd name="connsiteX0" fmla="*/ 76200 w 101864"/>
              <a:gd name="connsiteY0" fmla="*/ 0 h 647700"/>
              <a:gd name="connsiteX1" fmla="*/ 101600 w 101864"/>
              <a:gd name="connsiteY1" fmla="*/ 339725 h 647700"/>
              <a:gd name="connsiteX2" fmla="*/ 0 w 101864"/>
              <a:gd name="connsiteY2" fmla="*/ 647700 h 647700"/>
              <a:gd name="connsiteX0" fmla="*/ 76200 w 102060"/>
              <a:gd name="connsiteY0" fmla="*/ 0 h 647700"/>
              <a:gd name="connsiteX1" fmla="*/ 101600 w 102060"/>
              <a:gd name="connsiteY1" fmla="*/ 339725 h 647700"/>
              <a:gd name="connsiteX2" fmla="*/ 0 w 102060"/>
              <a:gd name="connsiteY2" fmla="*/ 647700 h 647700"/>
              <a:gd name="connsiteX0" fmla="*/ 76200 w 101989"/>
              <a:gd name="connsiteY0" fmla="*/ 0 h 647700"/>
              <a:gd name="connsiteX1" fmla="*/ 101600 w 101989"/>
              <a:gd name="connsiteY1" fmla="*/ 339725 h 647700"/>
              <a:gd name="connsiteX2" fmla="*/ 0 w 101989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89" h="647700">
                <a:moveTo>
                  <a:pt x="76200" y="0"/>
                </a:moveTo>
                <a:cubicBezTo>
                  <a:pt x="87842" y="113242"/>
                  <a:pt x="104775" y="241300"/>
                  <a:pt x="101600" y="339725"/>
                </a:cubicBezTo>
                <a:cubicBezTo>
                  <a:pt x="98425" y="438150"/>
                  <a:pt x="47625" y="529167"/>
                  <a:pt x="0" y="64770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4F285F1-86F3-450C-B7AA-15573D4841A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3445213">
            <a:off x="13219832" y="-357043"/>
            <a:ext cx="1383699" cy="276739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8727A954-88DB-41AE-BFBF-E015A7A8A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8686161" flipH="1">
            <a:off x="-5423132" y="-976092"/>
            <a:ext cx="1928943" cy="3857886"/>
          </a:xfrm>
          <a:prstGeom prst="rect">
            <a:avLst/>
          </a:prstGeom>
          <a:noFill/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3723BA5-6F23-4A55-A5D9-C6851525A7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8906" flipH="1" flipV="1">
            <a:off x="-2959092" y="-726779"/>
            <a:ext cx="2329163" cy="3761990"/>
          </a:xfrm>
          <a:prstGeom prst="rect">
            <a:avLst/>
          </a:prstGeom>
          <a:noFill/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7A49BDE-9D7F-45BE-9212-F2F0D359BB1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51283">
            <a:off x="7533715" y="-3426559"/>
            <a:ext cx="4085059" cy="2723372"/>
          </a:xfrm>
          <a:prstGeom prst="rect">
            <a:avLst/>
          </a:prstGeom>
        </p:spPr>
      </p:pic>
      <p:pic>
        <p:nvPicPr>
          <p:cNvPr id="115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CC2E2FA6-5C48-43E8-8C1B-8660CD58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642" flipH="1">
            <a:off x="12468748" y="6020773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E192189C-F63E-493D-8C01-4517A64D2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858775">
            <a:off x="-3459683" y="7422727"/>
            <a:ext cx="3951493" cy="456490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70E6411-F97C-44BE-A1F2-AF72349B13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0841199" flipH="1">
            <a:off x="10476282" y="6948827"/>
            <a:ext cx="3951493" cy="4564902"/>
          </a:xfrm>
          <a:prstGeom prst="rect">
            <a:avLst/>
          </a:prstGeom>
        </p:spPr>
      </p:pic>
      <p:pic>
        <p:nvPicPr>
          <p:cNvPr id="113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0A0AA856-03D7-4E1E-857C-2E79C263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404">
            <a:off x="-3563866" y="7865687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04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55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0DDDB06B-0699-4B1D-8640-CCC7D7B6A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7"/>
          <a:stretch/>
        </p:blipFill>
        <p:spPr bwMode="auto">
          <a:xfrm>
            <a:off x="8857157" y="6448"/>
            <a:ext cx="3319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아이패드 그림그릴때 유용한 고화질 종이질감 이미지 3 + 적용방법">
            <a:extLst>
              <a:ext uri="{FF2B5EF4-FFF2-40B4-BE49-F238E27FC236}">
                <a16:creationId xmlns:a16="http://schemas.microsoft.com/office/drawing/2014/main" id="{D83BAEA8-0DD1-43C1-B975-F3C61BBD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2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C9FC22E7-D0D6-4ACD-B62C-5AC597449B6F}"/>
              </a:ext>
            </a:extLst>
          </p:cNvPr>
          <p:cNvSpPr/>
          <p:nvPr/>
        </p:nvSpPr>
        <p:spPr>
          <a:xfrm>
            <a:off x="-14514" y="-1075524"/>
            <a:ext cx="12206514" cy="8741846"/>
          </a:xfrm>
          <a:custGeom>
            <a:avLst/>
            <a:gdLst>
              <a:gd name="connsiteX0" fmla="*/ 14514 w 12250057"/>
              <a:gd name="connsiteY0" fmla="*/ 261629 h 5806086"/>
              <a:gd name="connsiteX1" fmla="*/ 14514 w 12250057"/>
              <a:gd name="connsiteY1" fmla="*/ 261629 h 5806086"/>
              <a:gd name="connsiteX2" fmla="*/ 885371 w 12250057"/>
              <a:gd name="connsiteY2" fmla="*/ 276143 h 5806086"/>
              <a:gd name="connsiteX3" fmla="*/ 1204685 w 12250057"/>
              <a:gd name="connsiteY3" fmla="*/ 247115 h 5806086"/>
              <a:gd name="connsiteX4" fmla="*/ 1248228 w 12250057"/>
              <a:gd name="connsiteY4" fmla="*/ 203572 h 5806086"/>
              <a:gd name="connsiteX5" fmla="*/ 1451428 w 12250057"/>
              <a:gd name="connsiteY5" fmla="*/ 189058 h 5806086"/>
              <a:gd name="connsiteX6" fmla="*/ 1494971 w 12250057"/>
              <a:gd name="connsiteY6" fmla="*/ 218086 h 5806086"/>
              <a:gd name="connsiteX7" fmla="*/ 1553028 w 12250057"/>
              <a:gd name="connsiteY7" fmla="*/ 276143 h 5806086"/>
              <a:gd name="connsiteX8" fmla="*/ 2278743 w 12250057"/>
              <a:gd name="connsiteY8" fmla="*/ 261629 h 5806086"/>
              <a:gd name="connsiteX9" fmla="*/ 2409371 w 12250057"/>
              <a:gd name="connsiteY9" fmla="*/ 218086 h 5806086"/>
              <a:gd name="connsiteX10" fmla="*/ 2510971 w 12250057"/>
              <a:gd name="connsiteY10" fmla="*/ 203572 h 5806086"/>
              <a:gd name="connsiteX11" fmla="*/ 2598057 w 12250057"/>
              <a:gd name="connsiteY11" fmla="*/ 174543 h 5806086"/>
              <a:gd name="connsiteX12" fmla="*/ 2670628 w 12250057"/>
              <a:gd name="connsiteY12" fmla="*/ 232601 h 5806086"/>
              <a:gd name="connsiteX13" fmla="*/ 2714171 w 12250057"/>
              <a:gd name="connsiteY13" fmla="*/ 261629 h 5806086"/>
              <a:gd name="connsiteX14" fmla="*/ 3120571 w 12250057"/>
              <a:gd name="connsiteY14" fmla="*/ 261629 h 5806086"/>
              <a:gd name="connsiteX15" fmla="*/ 3236685 w 12250057"/>
              <a:gd name="connsiteY15" fmla="*/ 319686 h 5806086"/>
              <a:gd name="connsiteX16" fmla="*/ 3294743 w 12250057"/>
              <a:gd name="connsiteY16" fmla="*/ 363229 h 5806086"/>
              <a:gd name="connsiteX17" fmla="*/ 3410857 w 12250057"/>
              <a:gd name="connsiteY17" fmla="*/ 406772 h 5806086"/>
              <a:gd name="connsiteX18" fmla="*/ 3468914 w 12250057"/>
              <a:gd name="connsiteY18" fmla="*/ 435801 h 5806086"/>
              <a:gd name="connsiteX19" fmla="*/ 3628571 w 12250057"/>
              <a:gd name="connsiteY19" fmla="*/ 450315 h 5806086"/>
              <a:gd name="connsiteX20" fmla="*/ 3802743 w 12250057"/>
              <a:gd name="connsiteY20" fmla="*/ 421286 h 5806086"/>
              <a:gd name="connsiteX21" fmla="*/ 3846285 w 12250057"/>
              <a:gd name="connsiteY21" fmla="*/ 392258 h 5806086"/>
              <a:gd name="connsiteX22" fmla="*/ 3947885 w 12250057"/>
              <a:gd name="connsiteY22" fmla="*/ 377743 h 5806086"/>
              <a:gd name="connsiteX23" fmla="*/ 4122057 w 12250057"/>
              <a:gd name="connsiteY23" fmla="*/ 334201 h 5806086"/>
              <a:gd name="connsiteX24" fmla="*/ 4209143 w 12250057"/>
              <a:gd name="connsiteY24" fmla="*/ 305172 h 5806086"/>
              <a:gd name="connsiteX25" fmla="*/ 4412343 w 12250057"/>
              <a:gd name="connsiteY25" fmla="*/ 290658 h 5806086"/>
              <a:gd name="connsiteX26" fmla="*/ 4513943 w 12250057"/>
              <a:gd name="connsiteY26" fmla="*/ 261629 h 5806086"/>
              <a:gd name="connsiteX27" fmla="*/ 4862285 w 12250057"/>
              <a:gd name="connsiteY27" fmla="*/ 276143 h 5806086"/>
              <a:gd name="connsiteX28" fmla="*/ 4992914 w 12250057"/>
              <a:gd name="connsiteY28" fmla="*/ 305172 h 5806086"/>
              <a:gd name="connsiteX29" fmla="*/ 5065485 w 12250057"/>
              <a:gd name="connsiteY29" fmla="*/ 319686 h 5806086"/>
              <a:gd name="connsiteX30" fmla="*/ 5123543 w 12250057"/>
              <a:gd name="connsiteY30" fmla="*/ 348715 h 5806086"/>
              <a:gd name="connsiteX31" fmla="*/ 5196114 w 12250057"/>
              <a:gd name="connsiteY31" fmla="*/ 363229 h 5806086"/>
              <a:gd name="connsiteX32" fmla="*/ 5341257 w 12250057"/>
              <a:gd name="connsiteY32" fmla="*/ 406772 h 5806086"/>
              <a:gd name="connsiteX33" fmla="*/ 5428343 w 12250057"/>
              <a:gd name="connsiteY33" fmla="*/ 450315 h 5806086"/>
              <a:gd name="connsiteX34" fmla="*/ 5515428 w 12250057"/>
              <a:gd name="connsiteY34" fmla="*/ 493858 h 5806086"/>
              <a:gd name="connsiteX35" fmla="*/ 6212114 w 12250057"/>
              <a:gd name="connsiteY35" fmla="*/ 464829 h 5806086"/>
              <a:gd name="connsiteX36" fmla="*/ 6342743 w 12250057"/>
              <a:gd name="connsiteY36" fmla="*/ 435801 h 5806086"/>
              <a:gd name="connsiteX37" fmla="*/ 6429828 w 12250057"/>
              <a:gd name="connsiteY37" fmla="*/ 421286 h 5806086"/>
              <a:gd name="connsiteX38" fmla="*/ 6589485 w 12250057"/>
              <a:gd name="connsiteY38" fmla="*/ 377743 h 5806086"/>
              <a:gd name="connsiteX39" fmla="*/ 6720114 w 12250057"/>
              <a:gd name="connsiteY39" fmla="*/ 334201 h 5806086"/>
              <a:gd name="connsiteX40" fmla="*/ 6763657 w 12250057"/>
              <a:gd name="connsiteY40" fmla="*/ 305172 h 5806086"/>
              <a:gd name="connsiteX41" fmla="*/ 6807200 w 12250057"/>
              <a:gd name="connsiteY41" fmla="*/ 290658 h 5806086"/>
              <a:gd name="connsiteX42" fmla="*/ 6865257 w 12250057"/>
              <a:gd name="connsiteY42" fmla="*/ 261629 h 5806086"/>
              <a:gd name="connsiteX43" fmla="*/ 6908800 w 12250057"/>
              <a:gd name="connsiteY43" fmla="*/ 247115 h 5806086"/>
              <a:gd name="connsiteX44" fmla="*/ 6981371 w 12250057"/>
              <a:gd name="connsiteY44" fmla="*/ 203572 h 5806086"/>
              <a:gd name="connsiteX45" fmla="*/ 7039428 w 12250057"/>
              <a:gd name="connsiteY45" fmla="*/ 160029 h 5806086"/>
              <a:gd name="connsiteX46" fmla="*/ 7112000 w 12250057"/>
              <a:gd name="connsiteY46" fmla="*/ 131001 h 5806086"/>
              <a:gd name="connsiteX47" fmla="*/ 7199085 w 12250057"/>
              <a:gd name="connsiteY47" fmla="*/ 72943 h 5806086"/>
              <a:gd name="connsiteX48" fmla="*/ 7286171 w 12250057"/>
              <a:gd name="connsiteY48" fmla="*/ 29401 h 5806086"/>
              <a:gd name="connsiteX49" fmla="*/ 7329714 w 12250057"/>
              <a:gd name="connsiteY49" fmla="*/ 372 h 5806086"/>
              <a:gd name="connsiteX50" fmla="*/ 7416800 w 12250057"/>
              <a:gd name="connsiteY50" fmla="*/ 43915 h 5806086"/>
              <a:gd name="connsiteX51" fmla="*/ 7460343 w 12250057"/>
              <a:gd name="connsiteY51" fmla="*/ 58429 h 5806086"/>
              <a:gd name="connsiteX52" fmla="*/ 7561943 w 12250057"/>
              <a:gd name="connsiteY52" fmla="*/ 101972 h 5806086"/>
              <a:gd name="connsiteX53" fmla="*/ 7736114 w 12250057"/>
              <a:gd name="connsiteY53" fmla="*/ 145515 h 5806086"/>
              <a:gd name="connsiteX54" fmla="*/ 7779657 w 12250057"/>
              <a:gd name="connsiteY54" fmla="*/ 174543 h 5806086"/>
              <a:gd name="connsiteX55" fmla="*/ 7823200 w 12250057"/>
              <a:gd name="connsiteY55" fmla="*/ 189058 h 5806086"/>
              <a:gd name="connsiteX56" fmla="*/ 7895771 w 12250057"/>
              <a:gd name="connsiteY56" fmla="*/ 218086 h 5806086"/>
              <a:gd name="connsiteX57" fmla="*/ 7939314 w 12250057"/>
              <a:gd name="connsiteY57" fmla="*/ 232601 h 5806086"/>
              <a:gd name="connsiteX58" fmla="*/ 7997371 w 12250057"/>
              <a:gd name="connsiteY58" fmla="*/ 261629 h 5806086"/>
              <a:gd name="connsiteX59" fmla="*/ 8113485 w 12250057"/>
              <a:gd name="connsiteY59" fmla="*/ 276143 h 5806086"/>
              <a:gd name="connsiteX60" fmla="*/ 8723085 w 12250057"/>
              <a:gd name="connsiteY60" fmla="*/ 276143 h 5806086"/>
              <a:gd name="connsiteX61" fmla="*/ 8781143 w 12250057"/>
              <a:gd name="connsiteY61" fmla="*/ 305172 h 5806086"/>
              <a:gd name="connsiteX62" fmla="*/ 8824685 w 12250057"/>
              <a:gd name="connsiteY62" fmla="*/ 319686 h 5806086"/>
              <a:gd name="connsiteX63" fmla="*/ 8868228 w 12250057"/>
              <a:gd name="connsiteY63" fmla="*/ 363229 h 5806086"/>
              <a:gd name="connsiteX64" fmla="*/ 8911771 w 12250057"/>
              <a:gd name="connsiteY64" fmla="*/ 435801 h 5806086"/>
              <a:gd name="connsiteX65" fmla="*/ 8984343 w 12250057"/>
              <a:gd name="connsiteY65" fmla="*/ 479343 h 5806086"/>
              <a:gd name="connsiteX66" fmla="*/ 9129485 w 12250057"/>
              <a:gd name="connsiteY66" fmla="*/ 435801 h 5806086"/>
              <a:gd name="connsiteX67" fmla="*/ 9245600 w 12250057"/>
              <a:gd name="connsiteY67" fmla="*/ 421286 h 5806086"/>
              <a:gd name="connsiteX68" fmla="*/ 9332685 w 12250057"/>
              <a:gd name="connsiteY68" fmla="*/ 377743 h 5806086"/>
              <a:gd name="connsiteX69" fmla="*/ 9550400 w 12250057"/>
              <a:gd name="connsiteY69" fmla="*/ 305172 h 5806086"/>
              <a:gd name="connsiteX70" fmla="*/ 9637485 w 12250057"/>
              <a:gd name="connsiteY70" fmla="*/ 261629 h 5806086"/>
              <a:gd name="connsiteX71" fmla="*/ 9855200 w 12250057"/>
              <a:gd name="connsiteY71" fmla="*/ 305172 h 5806086"/>
              <a:gd name="connsiteX72" fmla="*/ 9942285 w 12250057"/>
              <a:gd name="connsiteY72" fmla="*/ 392258 h 5806086"/>
              <a:gd name="connsiteX73" fmla="*/ 9956800 w 12250057"/>
              <a:gd name="connsiteY73" fmla="*/ 435801 h 5806086"/>
              <a:gd name="connsiteX74" fmla="*/ 10348685 w 12250057"/>
              <a:gd name="connsiteY74" fmla="*/ 450315 h 5806086"/>
              <a:gd name="connsiteX75" fmla="*/ 10769600 w 12250057"/>
              <a:gd name="connsiteY75" fmla="*/ 435801 h 5806086"/>
              <a:gd name="connsiteX76" fmla="*/ 11045371 w 12250057"/>
              <a:gd name="connsiteY76" fmla="*/ 392258 h 5806086"/>
              <a:gd name="connsiteX77" fmla="*/ 11248571 w 12250057"/>
              <a:gd name="connsiteY77" fmla="*/ 377743 h 5806086"/>
              <a:gd name="connsiteX78" fmla="*/ 11509828 w 12250057"/>
              <a:gd name="connsiteY78" fmla="*/ 334201 h 5806086"/>
              <a:gd name="connsiteX79" fmla="*/ 11698514 w 12250057"/>
              <a:gd name="connsiteY79" fmla="*/ 305172 h 5806086"/>
              <a:gd name="connsiteX80" fmla="*/ 12032343 w 12250057"/>
              <a:gd name="connsiteY80" fmla="*/ 247115 h 5806086"/>
              <a:gd name="connsiteX81" fmla="*/ 12075885 w 12250057"/>
              <a:gd name="connsiteY81" fmla="*/ 218086 h 5806086"/>
              <a:gd name="connsiteX82" fmla="*/ 12250057 w 12250057"/>
              <a:gd name="connsiteY82" fmla="*/ 203572 h 5806086"/>
              <a:gd name="connsiteX83" fmla="*/ 12250057 w 12250057"/>
              <a:gd name="connsiteY83" fmla="*/ 5544829 h 5806086"/>
              <a:gd name="connsiteX84" fmla="*/ 11771085 w 12250057"/>
              <a:gd name="connsiteY84" fmla="*/ 5588372 h 5806086"/>
              <a:gd name="connsiteX85" fmla="*/ 11640457 w 12250057"/>
              <a:gd name="connsiteY85" fmla="*/ 5617401 h 5806086"/>
              <a:gd name="connsiteX86" fmla="*/ 11451771 w 12250057"/>
              <a:gd name="connsiteY86" fmla="*/ 5660943 h 5806086"/>
              <a:gd name="connsiteX87" fmla="*/ 11248571 w 12250057"/>
              <a:gd name="connsiteY87" fmla="*/ 5675458 h 5806086"/>
              <a:gd name="connsiteX88" fmla="*/ 10726057 w 12250057"/>
              <a:gd name="connsiteY88" fmla="*/ 5719001 h 5806086"/>
              <a:gd name="connsiteX89" fmla="*/ 9927771 w 12250057"/>
              <a:gd name="connsiteY89" fmla="*/ 5704486 h 5806086"/>
              <a:gd name="connsiteX90" fmla="*/ 9855200 w 12250057"/>
              <a:gd name="connsiteY90" fmla="*/ 5689972 h 5806086"/>
              <a:gd name="connsiteX91" fmla="*/ 9811657 w 12250057"/>
              <a:gd name="connsiteY91" fmla="*/ 5660943 h 5806086"/>
              <a:gd name="connsiteX92" fmla="*/ 9753600 w 12250057"/>
              <a:gd name="connsiteY92" fmla="*/ 5646429 h 5806086"/>
              <a:gd name="connsiteX93" fmla="*/ 9666514 w 12250057"/>
              <a:gd name="connsiteY93" fmla="*/ 5602886 h 5806086"/>
              <a:gd name="connsiteX94" fmla="*/ 9622971 w 12250057"/>
              <a:gd name="connsiteY94" fmla="*/ 5573858 h 5806086"/>
              <a:gd name="connsiteX95" fmla="*/ 9579428 w 12250057"/>
              <a:gd name="connsiteY95" fmla="*/ 5559343 h 5806086"/>
              <a:gd name="connsiteX96" fmla="*/ 9492343 w 12250057"/>
              <a:gd name="connsiteY96" fmla="*/ 5515801 h 5806086"/>
              <a:gd name="connsiteX97" fmla="*/ 9448800 w 12250057"/>
              <a:gd name="connsiteY97" fmla="*/ 5486772 h 5806086"/>
              <a:gd name="connsiteX98" fmla="*/ 9405257 w 12250057"/>
              <a:gd name="connsiteY98" fmla="*/ 5472258 h 5806086"/>
              <a:gd name="connsiteX99" fmla="*/ 9376228 w 12250057"/>
              <a:gd name="connsiteY99" fmla="*/ 5428715 h 5806086"/>
              <a:gd name="connsiteX100" fmla="*/ 9289143 w 12250057"/>
              <a:gd name="connsiteY100" fmla="*/ 5457743 h 5806086"/>
              <a:gd name="connsiteX101" fmla="*/ 9202057 w 12250057"/>
              <a:gd name="connsiteY101" fmla="*/ 5501286 h 5806086"/>
              <a:gd name="connsiteX102" fmla="*/ 9114971 w 12250057"/>
              <a:gd name="connsiteY102" fmla="*/ 5573858 h 5806086"/>
              <a:gd name="connsiteX103" fmla="*/ 9071428 w 12250057"/>
              <a:gd name="connsiteY103" fmla="*/ 5588372 h 5806086"/>
              <a:gd name="connsiteX104" fmla="*/ 8853714 w 12250057"/>
              <a:gd name="connsiteY104" fmla="*/ 5631915 h 5806086"/>
              <a:gd name="connsiteX105" fmla="*/ 8708571 w 12250057"/>
              <a:gd name="connsiteY105" fmla="*/ 5660943 h 5806086"/>
              <a:gd name="connsiteX106" fmla="*/ 8069943 w 12250057"/>
              <a:gd name="connsiteY106" fmla="*/ 5646429 h 5806086"/>
              <a:gd name="connsiteX107" fmla="*/ 7837714 w 12250057"/>
              <a:gd name="connsiteY107" fmla="*/ 5617401 h 5806086"/>
              <a:gd name="connsiteX108" fmla="*/ 7576457 w 12250057"/>
              <a:gd name="connsiteY108" fmla="*/ 5573858 h 5806086"/>
              <a:gd name="connsiteX109" fmla="*/ 7460343 w 12250057"/>
              <a:gd name="connsiteY109" fmla="*/ 5559343 h 5806086"/>
              <a:gd name="connsiteX110" fmla="*/ 7315200 w 12250057"/>
              <a:gd name="connsiteY110" fmla="*/ 5530315 h 5806086"/>
              <a:gd name="connsiteX111" fmla="*/ 7228114 w 12250057"/>
              <a:gd name="connsiteY111" fmla="*/ 5515801 h 5806086"/>
              <a:gd name="connsiteX112" fmla="*/ 7155543 w 12250057"/>
              <a:gd name="connsiteY112" fmla="*/ 5486772 h 5806086"/>
              <a:gd name="connsiteX113" fmla="*/ 7068457 w 12250057"/>
              <a:gd name="connsiteY113" fmla="*/ 5544829 h 5806086"/>
              <a:gd name="connsiteX114" fmla="*/ 6981371 w 12250057"/>
              <a:gd name="connsiteY114" fmla="*/ 5588372 h 5806086"/>
              <a:gd name="connsiteX115" fmla="*/ 6923314 w 12250057"/>
              <a:gd name="connsiteY115" fmla="*/ 5617401 h 5806086"/>
              <a:gd name="connsiteX116" fmla="*/ 6226628 w 12250057"/>
              <a:gd name="connsiteY116" fmla="*/ 5602886 h 5806086"/>
              <a:gd name="connsiteX117" fmla="*/ 6183085 w 12250057"/>
              <a:gd name="connsiteY117" fmla="*/ 5573858 h 5806086"/>
              <a:gd name="connsiteX118" fmla="*/ 6139543 w 12250057"/>
              <a:gd name="connsiteY118" fmla="*/ 5559343 h 5806086"/>
              <a:gd name="connsiteX119" fmla="*/ 6096000 w 12250057"/>
              <a:gd name="connsiteY119" fmla="*/ 5530315 h 5806086"/>
              <a:gd name="connsiteX120" fmla="*/ 5965371 w 12250057"/>
              <a:gd name="connsiteY120" fmla="*/ 5515801 h 5806086"/>
              <a:gd name="connsiteX121" fmla="*/ 5791200 w 12250057"/>
              <a:gd name="connsiteY121" fmla="*/ 5544829 h 5806086"/>
              <a:gd name="connsiteX122" fmla="*/ 5747657 w 12250057"/>
              <a:gd name="connsiteY122" fmla="*/ 5573858 h 5806086"/>
              <a:gd name="connsiteX123" fmla="*/ 5704114 w 12250057"/>
              <a:gd name="connsiteY123" fmla="*/ 5588372 h 5806086"/>
              <a:gd name="connsiteX124" fmla="*/ 5588000 w 12250057"/>
              <a:gd name="connsiteY124" fmla="*/ 5617401 h 5806086"/>
              <a:gd name="connsiteX125" fmla="*/ 5138057 w 12250057"/>
              <a:gd name="connsiteY125" fmla="*/ 5631915 h 5806086"/>
              <a:gd name="connsiteX126" fmla="*/ 5109028 w 12250057"/>
              <a:gd name="connsiteY126" fmla="*/ 5675458 h 5806086"/>
              <a:gd name="connsiteX127" fmla="*/ 5123543 w 12250057"/>
              <a:gd name="connsiteY127" fmla="*/ 5719001 h 5806086"/>
              <a:gd name="connsiteX128" fmla="*/ 5050971 w 12250057"/>
              <a:gd name="connsiteY128" fmla="*/ 5762543 h 5806086"/>
              <a:gd name="connsiteX129" fmla="*/ 4934857 w 12250057"/>
              <a:gd name="connsiteY129" fmla="*/ 5806086 h 5806086"/>
              <a:gd name="connsiteX130" fmla="*/ 4804228 w 12250057"/>
              <a:gd name="connsiteY130" fmla="*/ 5748029 h 5806086"/>
              <a:gd name="connsiteX131" fmla="*/ 4760685 w 12250057"/>
              <a:gd name="connsiteY131" fmla="*/ 5733515 h 5806086"/>
              <a:gd name="connsiteX132" fmla="*/ 4528457 w 12250057"/>
              <a:gd name="connsiteY132" fmla="*/ 5689972 h 5806086"/>
              <a:gd name="connsiteX133" fmla="*/ 4354285 w 12250057"/>
              <a:gd name="connsiteY133" fmla="*/ 5646429 h 5806086"/>
              <a:gd name="connsiteX134" fmla="*/ 4267200 w 12250057"/>
              <a:gd name="connsiteY134" fmla="*/ 5602886 h 5806086"/>
              <a:gd name="connsiteX135" fmla="*/ 4223657 w 12250057"/>
              <a:gd name="connsiteY135" fmla="*/ 5573858 h 5806086"/>
              <a:gd name="connsiteX136" fmla="*/ 4151085 w 12250057"/>
              <a:gd name="connsiteY136" fmla="*/ 5559343 h 5806086"/>
              <a:gd name="connsiteX137" fmla="*/ 4107543 w 12250057"/>
              <a:gd name="connsiteY137" fmla="*/ 5530315 h 5806086"/>
              <a:gd name="connsiteX138" fmla="*/ 4049485 w 12250057"/>
              <a:gd name="connsiteY138" fmla="*/ 5515801 h 5806086"/>
              <a:gd name="connsiteX139" fmla="*/ 3352800 w 12250057"/>
              <a:gd name="connsiteY139" fmla="*/ 5486772 h 5806086"/>
              <a:gd name="connsiteX140" fmla="*/ 2481943 w 12250057"/>
              <a:gd name="connsiteY140" fmla="*/ 5501286 h 5806086"/>
              <a:gd name="connsiteX141" fmla="*/ 2235200 w 12250057"/>
              <a:gd name="connsiteY141" fmla="*/ 5530315 h 5806086"/>
              <a:gd name="connsiteX142" fmla="*/ 2090057 w 12250057"/>
              <a:gd name="connsiteY142" fmla="*/ 5544829 h 5806086"/>
              <a:gd name="connsiteX143" fmla="*/ 1915885 w 12250057"/>
              <a:gd name="connsiteY143" fmla="*/ 5588372 h 5806086"/>
              <a:gd name="connsiteX144" fmla="*/ 1712685 w 12250057"/>
              <a:gd name="connsiteY144" fmla="*/ 5660943 h 5806086"/>
              <a:gd name="connsiteX145" fmla="*/ 1611085 w 12250057"/>
              <a:gd name="connsiteY145" fmla="*/ 5646429 h 5806086"/>
              <a:gd name="connsiteX146" fmla="*/ 1567543 w 12250057"/>
              <a:gd name="connsiteY146" fmla="*/ 5617401 h 5806086"/>
              <a:gd name="connsiteX147" fmla="*/ 1524000 w 12250057"/>
              <a:gd name="connsiteY147" fmla="*/ 5602886 h 5806086"/>
              <a:gd name="connsiteX148" fmla="*/ 1436914 w 12250057"/>
              <a:gd name="connsiteY148" fmla="*/ 5559343 h 5806086"/>
              <a:gd name="connsiteX149" fmla="*/ 1422400 w 12250057"/>
              <a:gd name="connsiteY149" fmla="*/ 5617401 h 5806086"/>
              <a:gd name="connsiteX150" fmla="*/ 1364343 w 12250057"/>
              <a:gd name="connsiteY150" fmla="*/ 5631915 h 5806086"/>
              <a:gd name="connsiteX151" fmla="*/ 1219200 w 12250057"/>
              <a:gd name="connsiteY151" fmla="*/ 5617401 h 5806086"/>
              <a:gd name="connsiteX152" fmla="*/ 798285 w 12250057"/>
              <a:gd name="connsiteY152" fmla="*/ 5559343 h 5806086"/>
              <a:gd name="connsiteX153" fmla="*/ 449943 w 12250057"/>
              <a:gd name="connsiteY153" fmla="*/ 5486772 h 5806086"/>
              <a:gd name="connsiteX154" fmla="*/ 145143 w 12250057"/>
              <a:gd name="connsiteY154" fmla="*/ 5501286 h 5806086"/>
              <a:gd name="connsiteX155" fmla="*/ 101600 w 12250057"/>
              <a:gd name="connsiteY155" fmla="*/ 5530315 h 5806086"/>
              <a:gd name="connsiteX156" fmla="*/ 0 w 12250057"/>
              <a:gd name="connsiteY156" fmla="*/ 5530315 h 5806086"/>
              <a:gd name="connsiteX157" fmla="*/ 14514 w 12250057"/>
              <a:gd name="connsiteY157" fmla="*/ 261629 h 58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250057" h="5806086">
                <a:moveTo>
                  <a:pt x="14514" y="261629"/>
                </a:moveTo>
                <a:lnTo>
                  <a:pt x="14514" y="261629"/>
                </a:lnTo>
                <a:lnTo>
                  <a:pt x="885371" y="276143"/>
                </a:lnTo>
                <a:cubicBezTo>
                  <a:pt x="1048872" y="276143"/>
                  <a:pt x="1078316" y="268176"/>
                  <a:pt x="1204685" y="247115"/>
                </a:cubicBezTo>
                <a:cubicBezTo>
                  <a:pt x="1219199" y="232601"/>
                  <a:pt x="1230822" y="214451"/>
                  <a:pt x="1248228" y="203572"/>
                </a:cubicBezTo>
                <a:cubicBezTo>
                  <a:pt x="1326862" y="154426"/>
                  <a:pt x="1353111" y="178133"/>
                  <a:pt x="1451428" y="189058"/>
                </a:cubicBezTo>
                <a:cubicBezTo>
                  <a:pt x="1465942" y="198734"/>
                  <a:pt x="1484074" y="204465"/>
                  <a:pt x="1494971" y="218086"/>
                </a:cubicBezTo>
                <a:cubicBezTo>
                  <a:pt x="1551269" y="288458"/>
                  <a:pt x="1458025" y="244476"/>
                  <a:pt x="1553028" y="276143"/>
                </a:cubicBezTo>
                <a:cubicBezTo>
                  <a:pt x="1794933" y="271305"/>
                  <a:pt x="2037344" y="277995"/>
                  <a:pt x="2278743" y="261629"/>
                </a:cubicBezTo>
                <a:cubicBezTo>
                  <a:pt x="2324536" y="258524"/>
                  <a:pt x="2363934" y="224577"/>
                  <a:pt x="2409371" y="218086"/>
                </a:cubicBezTo>
                <a:lnTo>
                  <a:pt x="2510971" y="203572"/>
                </a:lnTo>
                <a:cubicBezTo>
                  <a:pt x="2540000" y="193896"/>
                  <a:pt x="2567645" y="177922"/>
                  <a:pt x="2598057" y="174543"/>
                </a:cubicBezTo>
                <a:cubicBezTo>
                  <a:pt x="2648919" y="168892"/>
                  <a:pt x="2643637" y="205610"/>
                  <a:pt x="2670628" y="232601"/>
                </a:cubicBezTo>
                <a:cubicBezTo>
                  <a:pt x="2682963" y="244936"/>
                  <a:pt x="2699657" y="251953"/>
                  <a:pt x="2714171" y="261629"/>
                </a:cubicBezTo>
                <a:cubicBezTo>
                  <a:pt x="2919283" y="247955"/>
                  <a:pt x="2924886" y="237169"/>
                  <a:pt x="3120571" y="261629"/>
                </a:cubicBezTo>
                <a:cubicBezTo>
                  <a:pt x="3158118" y="266322"/>
                  <a:pt x="3211399" y="302829"/>
                  <a:pt x="3236685" y="319686"/>
                </a:cubicBezTo>
                <a:cubicBezTo>
                  <a:pt x="3256813" y="333105"/>
                  <a:pt x="3273597" y="351481"/>
                  <a:pt x="3294743" y="363229"/>
                </a:cubicBezTo>
                <a:cubicBezTo>
                  <a:pt x="3362412" y="400823"/>
                  <a:pt x="3353817" y="382326"/>
                  <a:pt x="3410857" y="406772"/>
                </a:cubicBezTo>
                <a:cubicBezTo>
                  <a:pt x="3430744" y="415295"/>
                  <a:pt x="3447698" y="431558"/>
                  <a:pt x="3468914" y="435801"/>
                </a:cubicBezTo>
                <a:cubicBezTo>
                  <a:pt x="3521315" y="446281"/>
                  <a:pt x="3575352" y="445477"/>
                  <a:pt x="3628571" y="450315"/>
                </a:cubicBezTo>
                <a:cubicBezTo>
                  <a:pt x="3643665" y="448159"/>
                  <a:pt x="3776617" y="431083"/>
                  <a:pt x="3802743" y="421286"/>
                </a:cubicBezTo>
                <a:cubicBezTo>
                  <a:pt x="3819076" y="415161"/>
                  <a:pt x="3829577" y="397270"/>
                  <a:pt x="3846285" y="392258"/>
                </a:cubicBezTo>
                <a:cubicBezTo>
                  <a:pt x="3879053" y="382428"/>
                  <a:pt x="3914018" y="382581"/>
                  <a:pt x="3947885" y="377743"/>
                </a:cubicBezTo>
                <a:cubicBezTo>
                  <a:pt x="4184837" y="298761"/>
                  <a:pt x="3887504" y="392839"/>
                  <a:pt x="4122057" y="334201"/>
                </a:cubicBezTo>
                <a:cubicBezTo>
                  <a:pt x="4151742" y="326780"/>
                  <a:pt x="4178883" y="309711"/>
                  <a:pt x="4209143" y="305172"/>
                </a:cubicBezTo>
                <a:cubicBezTo>
                  <a:pt x="4276298" y="295099"/>
                  <a:pt x="4344610" y="295496"/>
                  <a:pt x="4412343" y="290658"/>
                </a:cubicBezTo>
                <a:cubicBezTo>
                  <a:pt x="4446210" y="280982"/>
                  <a:pt x="4478739" y="262765"/>
                  <a:pt x="4513943" y="261629"/>
                </a:cubicBezTo>
                <a:cubicBezTo>
                  <a:pt x="4630097" y="257882"/>
                  <a:pt x="4746548" y="265621"/>
                  <a:pt x="4862285" y="276143"/>
                </a:cubicBezTo>
                <a:cubicBezTo>
                  <a:pt x="4906707" y="280181"/>
                  <a:pt x="4949299" y="295826"/>
                  <a:pt x="4992914" y="305172"/>
                </a:cubicBezTo>
                <a:cubicBezTo>
                  <a:pt x="5017036" y="310341"/>
                  <a:pt x="5041295" y="314848"/>
                  <a:pt x="5065485" y="319686"/>
                </a:cubicBezTo>
                <a:cubicBezTo>
                  <a:pt x="5084838" y="329362"/>
                  <a:pt x="5103016" y="341873"/>
                  <a:pt x="5123543" y="348715"/>
                </a:cubicBezTo>
                <a:cubicBezTo>
                  <a:pt x="5146946" y="356516"/>
                  <a:pt x="5172181" y="357246"/>
                  <a:pt x="5196114" y="363229"/>
                </a:cubicBezTo>
                <a:cubicBezTo>
                  <a:pt x="5262568" y="379843"/>
                  <a:pt x="5285956" y="388339"/>
                  <a:pt x="5341257" y="406772"/>
                </a:cubicBezTo>
                <a:cubicBezTo>
                  <a:pt x="5466041" y="489962"/>
                  <a:pt x="5308163" y="390226"/>
                  <a:pt x="5428343" y="450315"/>
                </a:cubicBezTo>
                <a:cubicBezTo>
                  <a:pt x="5540896" y="506591"/>
                  <a:pt x="5405973" y="457371"/>
                  <a:pt x="5515428" y="493858"/>
                </a:cubicBezTo>
                <a:cubicBezTo>
                  <a:pt x="5569451" y="492436"/>
                  <a:pt x="6028356" y="493843"/>
                  <a:pt x="6212114" y="464829"/>
                </a:cubicBezTo>
                <a:cubicBezTo>
                  <a:pt x="6256173" y="457872"/>
                  <a:pt x="6299004" y="444549"/>
                  <a:pt x="6342743" y="435801"/>
                </a:cubicBezTo>
                <a:cubicBezTo>
                  <a:pt x="6371600" y="430030"/>
                  <a:pt x="6401278" y="428424"/>
                  <a:pt x="6429828" y="421286"/>
                </a:cubicBezTo>
                <a:cubicBezTo>
                  <a:pt x="6724482" y="347622"/>
                  <a:pt x="6338432" y="427956"/>
                  <a:pt x="6589485" y="377743"/>
                </a:cubicBezTo>
                <a:cubicBezTo>
                  <a:pt x="6784791" y="280093"/>
                  <a:pt x="6495000" y="418619"/>
                  <a:pt x="6720114" y="334201"/>
                </a:cubicBezTo>
                <a:cubicBezTo>
                  <a:pt x="6736447" y="328076"/>
                  <a:pt x="6748055" y="312973"/>
                  <a:pt x="6763657" y="305172"/>
                </a:cubicBezTo>
                <a:cubicBezTo>
                  <a:pt x="6777341" y="298330"/>
                  <a:pt x="6793138" y="296685"/>
                  <a:pt x="6807200" y="290658"/>
                </a:cubicBezTo>
                <a:cubicBezTo>
                  <a:pt x="6827087" y="282135"/>
                  <a:pt x="6845370" y="270152"/>
                  <a:pt x="6865257" y="261629"/>
                </a:cubicBezTo>
                <a:cubicBezTo>
                  <a:pt x="6879319" y="255602"/>
                  <a:pt x="6895116" y="253957"/>
                  <a:pt x="6908800" y="247115"/>
                </a:cubicBezTo>
                <a:cubicBezTo>
                  <a:pt x="6934032" y="234499"/>
                  <a:pt x="6957898" y="219221"/>
                  <a:pt x="6981371" y="203572"/>
                </a:cubicBezTo>
                <a:cubicBezTo>
                  <a:pt x="7001499" y="190153"/>
                  <a:pt x="7018282" y="171777"/>
                  <a:pt x="7039428" y="160029"/>
                </a:cubicBezTo>
                <a:cubicBezTo>
                  <a:pt x="7062203" y="147376"/>
                  <a:pt x="7087809" y="140677"/>
                  <a:pt x="7112000" y="131001"/>
                </a:cubicBezTo>
                <a:cubicBezTo>
                  <a:pt x="7194540" y="48461"/>
                  <a:pt x="7115067" y="114952"/>
                  <a:pt x="7199085" y="72943"/>
                </a:cubicBezTo>
                <a:cubicBezTo>
                  <a:pt x="7311619" y="16675"/>
                  <a:pt x="7176734" y="65879"/>
                  <a:pt x="7286171" y="29401"/>
                </a:cubicBezTo>
                <a:cubicBezTo>
                  <a:pt x="7300685" y="19725"/>
                  <a:pt x="7312507" y="3240"/>
                  <a:pt x="7329714" y="372"/>
                </a:cubicBezTo>
                <a:cubicBezTo>
                  <a:pt x="7357077" y="-4189"/>
                  <a:pt x="7397845" y="34437"/>
                  <a:pt x="7416800" y="43915"/>
                </a:cubicBezTo>
                <a:cubicBezTo>
                  <a:pt x="7430484" y="50757"/>
                  <a:pt x="7445829" y="53591"/>
                  <a:pt x="7460343" y="58429"/>
                </a:cubicBezTo>
                <a:cubicBezTo>
                  <a:pt x="7529425" y="104485"/>
                  <a:pt x="7476736" y="76410"/>
                  <a:pt x="7561943" y="101972"/>
                </a:cubicBezTo>
                <a:cubicBezTo>
                  <a:pt x="7705703" y="145100"/>
                  <a:pt x="7591189" y="121361"/>
                  <a:pt x="7736114" y="145515"/>
                </a:cubicBezTo>
                <a:cubicBezTo>
                  <a:pt x="7750628" y="155191"/>
                  <a:pt x="7764055" y="166742"/>
                  <a:pt x="7779657" y="174543"/>
                </a:cubicBezTo>
                <a:cubicBezTo>
                  <a:pt x="7793341" y="181385"/>
                  <a:pt x="7808875" y="183686"/>
                  <a:pt x="7823200" y="189058"/>
                </a:cubicBezTo>
                <a:cubicBezTo>
                  <a:pt x="7847595" y="198206"/>
                  <a:pt x="7871376" y="208938"/>
                  <a:pt x="7895771" y="218086"/>
                </a:cubicBezTo>
                <a:cubicBezTo>
                  <a:pt x="7910096" y="223458"/>
                  <a:pt x="7925252" y="226574"/>
                  <a:pt x="7939314" y="232601"/>
                </a:cubicBezTo>
                <a:cubicBezTo>
                  <a:pt x="7959201" y="241124"/>
                  <a:pt x="7976380" y="256381"/>
                  <a:pt x="7997371" y="261629"/>
                </a:cubicBezTo>
                <a:cubicBezTo>
                  <a:pt x="8035212" y="271089"/>
                  <a:pt x="8074780" y="271305"/>
                  <a:pt x="8113485" y="276143"/>
                </a:cubicBezTo>
                <a:cubicBezTo>
                  <a:pt x="8320783" y="267506"/>
                  <a:pt x="8517049" y="248047"/>
                  <a:pt x="8723085" y="276143"/>
                </a:cubicBezTo>
                <a:cubicBezTo>
                  <a:pt x="8744524" y="279066"/>
                  <a:pt x="8761256" y="296649"/>
                  <a:pt x="8781143" y="305172"/>
                </a:cubicBezTo>
                <a:cubicBezTo>
                  <a:pt x="8795205" y="311199"/>
                  <a:pt x="8810171" y="314848"/>
                  <a:pt x="8824685" y="319686"/>
                </a:cubicBezTo>
                <a:cubicBezTo>
                  <a:pt x="8839199" y="334200"/>
                  <a:pt x="8855912" y="346808"/>
                  <a:pt x="8868228" y="363229"/>
                </a:cubicBezTo>
                <a:cubicBezTo>
                  <a:pt x="8885155" y="385798"/>
                  <a:pt x="8891823" y="415853"/>
                  <a:pt x="8911771" y="435801"/>
                </a:cubicBezTo>
                <a:cubicBezTo>
                  <a:pt x="8931719" y="455749"/>
                  <a:pt x="8960152" y="464829"/>
                  <a:pt x="8984343" y="479343"/>
                </a:cubicBezTo>
                <a:cubicBezTo>
                  <a:pt x="9032724" y="464829"/>
                  <a:pt x="9080177" y="446758"/>
                  <a:pt x="9129485" y="435801"/>
                </a:cubicBezTo>
                <a:cubicBezTo>
                  <a:pt x="9167562" y="427339"/>
                  <a:pt x="9208095" y="432002"/>
                  <a:pt x="9245600" y="421286"/>
                </a:cubicBezTo>
                <a:cubicBezTo>
                  <a:pt x="9276806" y="412370"/>
                  <a:pt x="9303217" y="391343"/>
                  <a:pt x="9332685" y="377743"/>
                </a:cubicBezTo>
                <a:cubicBezTo>
                  <a:pt x="9449402" y="323874"/>
                  <a:pt x="9421877" y="337303"/>
                  <a:pt x="9550400" y="305172"/>
                </a:cubicBezTo>
                <a:cubicBezTo>
                  <a:pt x="9579428" y="290658"/>
                  <a:pt x="9605229" y="265213"/>
                  <a:pt x="9637485" y="261629"/>
                </a:cubicBezTo>
                <a:cubicBezTo>
                  <a:pt x="9781153" y="245666"/>
                  <a:pt x="9777522" y="253386"/>
                  <a:pt x="9855200" y="305172"/>
                </a:cubicBezTo>
                <a:cubicBezTo>
                  <a:pt x="9887929" y="403361"/>
                  <a:pt x="9839458" y="289431"/>
                  <a:pt x="9942285" y="392258"/>
                </a:cubicBezTo>
                <a:cubicBezTo>
                  <a:pt x="9953103" y="403076"/>
                  <a:pt x="9941654" y="433637"/>
                  <a:pt x="9956800" y="435801"/>
                </a:cubicBezTo>
                <a:cubicBezTo>
                  <a:pt x="10086204" y="454287"/>
                  <a:pt x="10218057" y="445477"/>
                  <a:pt x="10348685" y="450315"/>
                </a:cubicBezTo>
                <a:lnTo>
                  <a:pt x="10769600" y="435801"/>
                </a:lnTo>
                <a:cubicBezTo>
                  <a:pt x="11067576" y="420520"/>
                  <a:pt x="10767790" y="428464"/>
                  <a:pt x="11045371" y="392258"/>
                </a:cubicBezTo>
                <a:cubicBezTo>
                  <a:pt x="11112707" y="383475"/>
                  <a:pt x="11180838" y="382581"/>
                  <a:pt x="11248571" y="377743"/>
                </a:cubicBezTo>
                <a:lnTo>
                  <a:pt x="11509828" y="334201"/>
                </a:lnTo>
                <a:cubicBezTo>
                  <a:pt x="11572651" y="324068"/>
                  <a:pt x="11636114" y="317652"/>
                  <a:pt x="11698514" y="305172"/>
                </a:cubicBezTo>
                <a:cubicBezTo>
                  <a:pt x="11954477" y="253979"/>
                  <a:pt x="11842791" y="270808"/>
                  <a:pt x="12032343" y="247115"/>
                </a:cubicBezTo>
                <a:cubicBezTo>
                  <a:pt x="12046857" y="237439"/>
                  <a:pt x="12058780" y="221507"/>
                  <a:pt x="12075885" y="218086"/>
                </a:cubicBezTo>
                <a:cubicBezTo>
                  <a:pt x="12133012" y="206661"/>
                  <a:pt x="12250057" y="203572"/>
                  <a:pt x="12250057" y="203572"/>
                </a:cubicBezTo>
                <a:lnTo>
                  <a:pt x="12250057" y="5544829"/>
                </a:lnTo>
                <a:lnTo>
                  <a:pt x="11771085" y="5588372"/>
                </a:lnTo>
                <a:cubicBezTo>
                  <a:pt x="11727542" y="5598048"/>
                  <a:pt x="11683730" y="5606583"/>
                  <a:pt x="11640457" y="5617401"/>
                </a:cubicBezTo>
                <a:cubicBezTo>
                  <a:pt x="11519674" y="5647597"/>
                  <a:pt x="11710060" y="5628657"/>
                  <a:pt x="11451771" y="5660943"/>
                </a:cubicBezTo>
                <a:cubicBezTo>
                  <a:pt x="11384389" y="5669366"/>
                  <a:pt x="11316304" y="5670620"/>
                  <a:pt x="11248571" y="5675458"/>
                </a:cubicBezTo>
                <a:cubicBezTo>
                  <a:pt x="11025796" y="5739107"/>
                  <a:pt x="11127120" y="5719001"/>
                  <a:pt x="10726057" y="5719001"/>
                </a:cubicBezTo>
                <a:cubicBezTo>
                  <a:pt x="10459918" y="5719001"/>
                  <a:pt x="10193866" y="5709324"/>
                  <a:pt x="9927771" y="5704486"/>
                </a:cubicBezTo>
                <a:cubicBezTo>
                  <a:pt x="9903581" y="5699648"/>
                  <a:pt x="9878299" y="5698634"/>
                  <a:pt x="9855200" y="5689972"/>
                </a:cubicBezTo>
                <a:cubicBezTo>
                  <a:pt x="9838867" y="5683847"/>
                  <a:pt x="9827691" y="5667815"/>
                  <a:pt x="9811657" y="5660943"/>
                </a:cubicBezTo>
                <a:cubicBezTo>
                  <a:pt x="9793322" y="5653085"/>
                  <a:pt x="9772952" y="5651267"/>
                  <a:pt x="9753600" y="5646429"/>
                </a:cubicBezTo>
                <a:cubicBezTo>
                  <a:pt x="9628813" y="5563239"/>
                  <a:pt x="9786697" y="5662978"/>
                  <a:pt x="9666514" y="5602886"/>
                </a:cubicBezTo>
                <a:cubicBezTo>
                  <a:pt x="9650912" y="5595085"/>
                  <a:pt x="9638573" y="5581659"/>
                  <a:pt x="9622971" y="5573858"/>
                </a:cubicBezTo>
                <a:cubicBezTo>
                  <a:pt x="9609287" y="5567016"/>
                  <a:pt x="9593112" y="5566185"/>
                  <a:pt x="9579428" y="5559343"/>
                </a:cubicBezTo>
                <a:cubicBezTo>
                  <a:pt x="9466888" y="5503073"/>
                  <a:pt x="9601783" y="5552281"/>
                  <a:pt x="9492343" y="5515801"/>
                </a:cubicBezTo>
                <a:cubicBezTo>
                  <a:pt x="9477829" y="5506125"/>
                  <a:pt x="9464402" y="5494573"/>
                  <a:pt x="9448800" y="5486772"/>
                </a:cubicBezTo>
                <a:cubicBezTo>
                  <a:pt x="9435116" y="5479930"/>
                  <a:pt x="9417204" y="5481815"/>
                  <a:pt x="9405257" y="5472258"/>
                </a:cubicBezTo>
                <a:cubicBezTo>
                  <a:pt x="9391635" y="5461361"/>
                  <a:pt x="9385904" y="5443229"/>
                  <a:pt x="9376228" y="5428715"/>
                </a:cubicBezTo>
                <a:cubicBezTo>
                  <a:pt x="9347200" y="5438391"/>
                  <a:pt x="9314602" y="5440770"/>
                  <a:pt x="9289143" y="5457743"/>
                </a:cubicBezTo>
                <a:cubicBezTo>
                  <a:pt x="9232870" y="5495259"/>
                  <a:pt x="9262149" y="5481256"/>
                  <a:pt x="9202057" y="5501286"/>
                </a:cubicBezTo>
                <a:cubicBezTo>
                  <a:pt x="9169958" y="5533385"/>
                  <a:pt x="9155385" y="5553651"/>
                  <a:pt x="9114971" y="5573858"/>
                </a:cubicBezTo>
                <a:cubicBezTo>
                  <a:pt x="9101287" y="5580700"/>
                  <a:pt x="9085942" y="5583534"/>
                  <a:pt x="9071428" y="5588372"/>
                </a:cubicBezTo>
                <a:cubicBezTo>
                  <a:pt x="8973676" y="5653541"/>
                  <a:pt x="9064424" y="5603182"/>
                  <a:pt x="8853714" y="5631915"/>
                </a:cubicBezTo>
                <a:cubicBezTo>
                  <a:pt x="8804827" y="5638581"/>
                  <a:pt x="8756952" y="5651267"/>
                  <a:pt x="8708571" y="5660943"/>
                </a:cubicBezTo>
                <a:cubicBezTo>
                  <a:pt x="8495695" y="5656105"/>
                  <a:pt x="8282608" y="5657062"/>
                  <a:pt x="8069943" y="5646429"/>
                </a:cubicBezTo>
                <a:cubicBezTo>
                  <a:pt x="7992028" y="5642533"/>
                  <a:pt x="7915170" y="5626696"/>
                  <a:pt x="7837714" y="5617401"/>
                </a:cubicBezTo>
                <a:cubicBezTo>
                  <a:pt x="7497263" y="5576547"/>
                  <a:pt x="7918341" y="5634191"/>
                  <a:pt x="7576457" y="5573858"/>
                </a:cubicBezTo>
                <a:cubicBezTo>
                  <a:pt x="7538045" y="5567079"/>
                  <a:pt x="7498818" y="5565756"/>
                  <a:pt x="7460343" y="5559343"/>
                </a:cubicBezTo>
                <a:cubicBezTo>
                  <a:pt x="7411675" y="5551232"/>
                  <a:pt x="7363694" y="5539407"/>
                  <a:pt x="7315200" y="5530315"/>
                </a:cubicBezTo>
                <a:cubicBezTo>
                  <a:pt x="7286275" y="5524892"/>
                  <a:pt x="7257143" y="5520639"/>
                  <a:pt x="7228114" y="5515801"/>
                </a:cubicBezTo>
                <a:cubicBezTo>
                  <a:pt x="7203924" y="5506125"/>
                  <a:pt x="7181437" y="5489649"/>
                  <a:pt x="7155543" y="5486772"/>
                </a:cubicBezTo>
                <a:cubicBezTo>
                  <a:pt x="7084298" y="5478855"/>
                  <a:pt x="7105283" y="5508002"/>
                  <a:pt x="7068457" y="5544829"/>
                </a:cubicBezTo>
                <a:cubicBezTo>
                  <a:pt x="7033590" y="5579697"/>
                  <a:pt x="7022689" y="5570664"/>
                  <a:pt x="6981371" y="5588372"/>
                </a:cubicBezTo>
                <a:cubicBezTo>
                  <a:pt x="6961484" y="5596895"/>
                  <a:pt x="6942666" y="5607725"/>
                  <a:pt x="6923314" y="5617401"/>
                </a:cubicBezTo>
                <a:cubicBezTo>
                  <a:pt x="6691085" y="5612563"/>
                  <a:pt x="6458506" y="5616526"/>
                  <a:pt x="6226628" y="5602886"/>
                </a:cubicBezTo>
                <a:cubicBezTo>
                  <a:pt x="6209214" y="5601862"/>
                  <a:pt x="6198687" y="5581659"/>
                  <a:pt x="6183085" y="5573858"/>
                </a:cubicBezTo>
                <a:cubicBezTo>
                  <a:pt x="6169401" y="5567016"/>
                  <a:pt x="6153227" y="5566185"/>
                  <a:pt x="6139543" y="5559343"/>
                </a:cubicBezTo>
                <a:cubicBezTo>
                  <a:pt x="6123941" y="5551542"/>
                  <a:pt x="6112923" y="5534546"/>
                  <a:pt x="6096000" y="5530315"/>
                </a:cubicBezTo>
                <a:cubicBezTo>
                  <a:pt x="6053497" y="5519690"/>
                  <a:pt x="6008914" y="5520639"/>
                  <a:pt x="5965371" y="5515801"/>
                </a:cubicBezTo>
                <a:cubicBezTo>
                  <a:pt x="5923986" y="5520399"/>
                  <a:pt x="5839830" y="5520514"/>
                  <a:pt x="5791200" y="5544829"/>
                </a:cubicBezTo>
                <a:cubicBezTo>
                  <a:pt x="5775598" y="5552630"/>
                  <a:pt x="5763259" y="5566057"/>
                  <a:pt x="5747657" y="5573858"/>
                </a:cubicBezTo>
                <a:cubicBezTo>
                  <a:pt x="5733973" y="5580700"/>
                  <a:pt x="5718874" y="5584346"/>
                  <a:pt x="5704114" y="5588372"/>
                </a:cubicBezTo>
                <a:cubicBezTo>
                  <a:pt x="5665624" y="5598869"/>
                  <a:pt x="5627778" y="5614341"/>
                  <a:pt x="5588000" y="5617401"/>
                </a:cubicBezTo>
                <a:cubicBezTo>
                  <a:pt x="5438383" y="5628910"/>
                  <a:pt x="5288038" y="5627077"/>
                  <a:pt x="5138057" y="5631915"/>
                </a:cubicBezTo>
                <a:cubicBezTo>
                  <a:pt x="4995927" y="5688765"/>
                  <a:pt x="5073272" y="5639702"/>
                  <a:pt x="5109028" y="5675458"/>
                </a:cubicBezTo>
                <a:cubicBezTo>
                  <a:pt x="5119846" y="5686276"/>
                  <a:pt x="5118705" y="5704487"/>
                  <a:pt x="5123543" y="5719001"/>
                </a:cubicBezTo>
                <a:cubicBezTo>
                  <a:pt x="5099352" y="5733515"/>
                  <a:pt x="5076203" y="5749927"/>
                  <a:pt x="5050971" y="5762543"/>
                </a:cubicBezTo>
                <a:cubicBezTo>
                  <a:pt x="5016253" y="5779902"/>
                  <a:pt x="4972547" y="5793523"/>
                  <a:pt x="4934857" y="5806086"/>
                </a:cubicBezTo>
                <a:cubicBezTo>
                  <a:pt x="4715702" y="5774779"/>
                  <a:pt x="4903370" y="5827342"/>
                  <a:pt x="4804228" y="5748029"/>
                </a:cubicBezTo>
                <a:cubicBezTo>
                  <a:pt x="4792281" y="5738472"/>
                  <a:pt x="4775339" y="5737911"/>
                  <a:pt x="4760685" y="5733515"/>
                </a:cubicBezTo>
                <a:cubicBezTo>
                  <a:pt x="4627827" y="5693658"/>
                  <a:pt x="4680574" y="5706874"/>
                  <a:pt x="4528457" y="5689972"/>
                </a:cubicBezTo>
                <a:cubicBezTo>
                  <a:pt x="4470400" y="5675458"/>
                  <a:pt x="4404078" y="5679625"/>
                  <a:pt x="4354285" y="5646429"/>
                </a:cubicBezTo>
                <a:cubicBezTo>
                  <a:pt x="4229506" y="5563243"/>
                  <a:pt x="4387377" y="5662975"/>
                  <a:pt x="4267200" y="5602886"/>
                </a:cubicBezTo>
                <a:cubicBezTo>
                  <a:pt x="4251598" y="5595085"/>
                  <a:pt x="4239990" y="5579983"/>
                  <a:pt x="4223657" y="5573858"/>
                </a:cubicBezTo>
                <a:cubicBezTo>
                  <a:pt x="4200558" y="5565196"/>
                  <a:pt x="4175276" y="5564181"/>
                  <a:pt x="4151085" y="5559343"/>
                </a:cubicBezTo>
                <a:cubicBezTo>
                  <a:pt x="4136571" y="5549667"/>
                  <a:pt x="4123576" y="5537186"/>
                  <a:pt x="4107543" y="5530315"/>
                </a:cubicBezTo>
                <a:cubicBezTo>
                  <a:pt x="4089208" y="5522457"/>
                  <a:pt x="4069400" y="5516950"/>
                  <a:pt x="4049485" y="5515801"/>
                </a:cubicBezTo>
                <a:cubicBezTo>
                  <a:pt x="3817441" y="5502414"/>
                  <a:pt x="3585028" y="5496448"/>
                  <a:pt x="3352800" y="5486772"/>
                </a:cubicBezTo>
                <a:cubicBezTo>
                  <a:pt x="3062514" y="5491610"/>
                  <a:pt x="2772049" y="5489983"/>
                  <a:pt x="2481943" y="5501286"/>
                </a:cubicBezTo>
                <a:cubicBezTo>
                  <a:pt x="2399191" y="5504510"/>
                  <a:pt x="2317508" y="5521170"/>
                  <a:pt x="2235200" y="5530315"/>
                </a:cubicBezTo>
                <a:cubicBezTo>
                  <a:pt x="2186875" y="5535684"/>
                  <a:pt x="2138438" y="5539991"/>
                  <a:pt x="2090057" y="5544829"/>
                </a:cubicBezTo>
                <a:cubicBezTo>
                  <a:pt x="1916421" y="5614284"/>
                  <a:pt x="2134273" y="5533775"/>
                  <a:pt x="1915885" y="5588372"/>
                </a:cubicBezTo>
                <a:cubicBezTo>
                  <a:pt x="1846852" y="5605630"/>
                  <a:pt x="1778877" y="5634467"/>
                  <a:pt x="1712685" y="5660943"/>
                </a:cubicBezTo>
                <a:cubicBezTo>
                  <a:pt x="1678818" y="5656105"/>
                  <a:pt x="1643853" y="5656259"/>
                  <a:pt x="1611085" y="5646429"/>
                </a:cubicBezTo>
                <a:cubicBezTo>
                  <a:pt x="1594377" y="5641417"/>
                  <a:pt x="1583145" y="5625202"/>
                  <a:pt x="1567543" y="5617401"/>
                </a:cubicBezTo>
                <a:cubicBezTo>
                  <a:pt x="1553859" y="5610559"/>
                  <a:pt x="1537684" y="5609728"/>
                  <a:pt x="1524000" y="5602886"/>
                </a:cubicBezTo>
                <a:cubicBezTo>
                  <a:pt x="1411454" y="5546613"/>
                  <a:pt x="1546361" y="5595827"/>
                  <a:pt x="1436914" y="5559343"/>
                </a:cubicBezTo>
                <a:cubicBezTo>
                  <a:pt x="1432076" y="5578696"/>
                  <a:pt x="1436505" y="5603295"/>
                  <a:pt x="1422400" y="5617401"/>
                </a:cubicBezTo>
                <a:cubicBezTo>
                  <a:pt x="1408295" y="5631506"/>
                  <a:pt x="1384291" y="5631915"/>
                  <a:pt x="1364343" y="5631915"/>
                </a:cubicBezTo>
                <a:cubicBezTo>
                  <a:pt x="1315721" y="5631915"/>
                  <a:pt x="1267581" y="5622239"/>
                  <a:pt x="1219200" y="5617401"/>
                </a:cubicBezTo>
                <a:cubicBezTo>
                  <a:pt x="934898" y="5560541"/>
                  <a:pt x="1075306" y="5579131"/>
                  <a:pt x="798285" y="5559343"/>
                </a:cubicBezTo>
                <a:cubicBezTo>
                  <a:pt x="496779" y="5511738"/>
                  <a:pt x="608920" y="5550364"/>
                  <a:pt x="449943" y="5486772"/>
                </a:cubicBezTo>
                <a:cubicBezTo>
                  <a:pt x="348343" y="5491610"/>
                  <a:pt x="246073" y="5488670"/>
                  <a:pt x="145143" y="5501286"/>
                </a:cubicBezTo>
                <a:cubicBezTo>
                  <a:pt x="127834" y="5503450"/>
                  <a:pt x="118705" y="5526894"/>
                  <a:pt x="101600" y="5530315"/>
                </a:cubicBezTo>
                <a:cubicBezTo>
                  <a:pt x="68391" y="5536957"/>
                  <a:pt x="33867" y="5530315"/>
                  <a:pt x="0" y="5530315"/>
                </a:cubicBezTo>
                <a:lnTo>
                  <a:pt x="14514" y="2616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BFB83ABD-29DE-476B-9013-AF72CC0FC40A}"/>
              </a:ext>
            </a:extLst>
          </p:cNvPr>
          <p:cNvSpPr/>
          <p:nvPr/>
        </p:nvSpPr>
        <p:spPr>
          <a:xfrm>
            <a:off x="-14514" y="-774700"/>
            <a:ext cx="12206514" cy="8255000"/>
          </a:xfrm>
          <a:custGeom>
            <a:avLst/>
            <a:gdLst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107543 w 12250057"/>
              <a:gd name="connsiteY225" fmla="*/ 5138058 h 5544458"/>
              <a:gd name="connsiteX226" fmla="*/ 4049485 w 12250057"/>
              <a:gd name="connsiteY226" fmla="*/ 5152572 h 5544458"/>
              <a:gd name="connsiteX227" fmla="*/ 4005943 w 12250057"/>
              <a:gd name="connsiteY227" fmla="*/ 5181600 h 5544458"/>
              <a:gd name="connsiteX228" fmla="*/ 3614057 w 12250057"/>
              <a:gd name="connsiteY228" fmla="*/ 5239658 h 5544458"/>
              <a:gd name="connsiteX229" fmla="*/ 3526971 w 12250057"/>
              <a:gd name="connsiteY229" fmla="*/ 5268686 h 5544458"/>
              <a:gd name="connsiteX230" fmla="*/ 3454400 w 12250057"/>
              <a:gd name="connsiteY230" fmla="*/ 5283200 h 5544458"/>
              <a:gd name="connsiteX231" fmla="*/ 2061028 w 12250057"/>
              <a:gd name="connsiteY231" fmla="*/ 5312229 h 5544458"/>
              <a:gd name="connsiteX232" fmla="*/ 1886857 w 12250057"/>
              <a:gd name="connsiteY232" fmla="*/ 5355772 h 5544458"/>
              <a:gd name="connsiteX233" fmla="*/ 1828800 w 12250057"/>
              <a:gd name="connsiteY233" fmla="*/ 5370286 h 5544458"/>
              <a:gd name="connsiteX234" fmla="*/ 1712685 w 12250057"/>
              <a:gd name="connsiteY234" fmla="*/ 5355772 h 5544458"/>
              <a:gd name="connsiteX235" fmla="*/ 1698171 w 12250057"/>
              <a:gd name="connsiteY235" fmla="*/ 5254172 h 5544458"/>
              <a:gd name="connsiteX236" fmla="*/ 1611085 w 12250057"/>
              <a:gd name="connsiteY236" fmla="*/ 5283200 h 5544458"/>
              <a:gd name="connsiteX237" fmla="*/ 1567543 w 12250057"/>
              <a:gd name="connsiteY237" fmla="*/ 5312229 h 5544458"/>
              <a:gd name="connsiteX238" fmla="*/ 1451428 w 12250057"/>
              <a:gd name="connsiteY238" fmla="*/ 5268686 h 5544458"/>
              <a:gd name="connsiteX239" fmla="*/ 1436914 w 12250057"/>
              <a:gd name="connsiteY239" fmla="*/ 5312229 h 5544458"/>
              <a:gd name="connsiteX240" fmla="*/ 1277257 w 12250057"/>
              <a:gd name="connsiteY240" fmla="*/ 5312229 h 5544458"/>
              <a:gd name="connsiteX241" fmla="*/ 1088571 w 12250057"/>
              <a:gd name="connsiteY241" fmla="*/ 5355772 h 5544458"/>
              <a:gd name="connsiteX242" fmla="*/ 798285 w 12250057"/>
              <a:gd name="connsiteY242" fmla="*/ 5341258 h 5544458"/>
              <a:gd name="connsiteX243" fmla="*/ 711200 w 12250057"/>
              <a:gd name="connsiteY243" fmla="*/ 5297715 h 5544458"/>
              <a:gd name="connsiteX244" fmla="*/ 624114 w 12250057"/>
              <a:gd name="connsiteY244" fmla="*/ 5254172 h 5544458"/>
              <a:gd name="connsiteX245" fmla="*/ 406400 w 12250057"/>
              <a:gd name="connsiteY245" fmla="*/ 5225143 h 5544458"/>
              <a:gd name="connsiteX246" fmla="*/ 362857 w 12250057"/>
              <a:gd name="connsiteY246" fmla="*/ 5210629 h 5544458"/>
              <a:gd name="connsiteX247" fmla="*/ 232228 w 12250057"/>
              <a:gd name="connsiteY247" fmla="*/ 5239658 h 5544458"/>
              <a:gd name="connsiteX248" fmla="*/ 174171 w 12250057"/>
              <a:gd name="connsiteY248" fmla="*/ 5268686 h 5544458"/>
              <a:gd name="connsiteX249" fmla="*/ 130628 w 12250057"/>
              <a:gd name="connsiteY249" fmla="*/ 5283200 h 5544458"/>
              <a:gd name="connsiteX250" fmla="*/ 43543 w 12250057"/>
              <a:gd name="connsiteY250" fmla="*/ 5312229 h 5544458"/>
              <a:gd name="connsiteX251" fmla="*/ 0 w 12250057"/>
              <a:gd name="connsiteY251" fmla="*/ 5312229 h 5544458"/>
              <a:gd name="connsiteX252" fmla="*/ 0 w 12250057"/>
              <a:gd name="connsiteY252" fmla="*/ 217715 h 5544458"/>
              <a:gd name="connsiteX253" fmla="*/ 116114 w 12250057"/>
              <a:gd name="connsiteY253" fmla="*/ 261258 h 5544458"/>
              <a:gd name="connsiteX254" fmla="*/ 72571 w 12250057"/>
              <a:gd name="connsiteY254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98171 w 12250057"/>
              <a:gd name="connsiteY234" fmla="*/ 5254172 h 5544458"/>
              <a:gd name="connsiteX235" fmla="*/ 1611085 w 12250057"/>
              <a:gd name="connsiteY235" fmla="*/ 5283200 h 5544458"/>
              <a:gd name="connsiteX236" fmla="*/ 1567543 w 12250057"/>
              <a:gd name="connsiteY236" fmla="*/ 5312229 h 5544458"/>
              <a:gd name="connsiteX237" fmla="*/ 1451428 w 12250057"/>
              <a:gd name="connsiteY237" fmla="*/ 5268686 h 5544458"/>
              <a:gd name="connsiteX238" fmla="*/ 1436914 w 12250057"/>
              <a:gd name="connsiteY238" fmla="*/ 5312229 h 5544458"/>
              <a:gd name="connsiteX239" fmla="*/ 1277257 w 12250057"/>
              <a:gd name="connsiteY239" fmla="*/ 5312229 h 5544458"/>
              <a:gd name="connsiteX240" fmla="*/ 1088571 w 12250057"/>
              <a:gd name="connsiteY240" fmla="*/ 5355772 h 5544458"/>
              <a:gd name="connsiteX241" fmla="*/ 798285 w 12250057"/>
              <a:gd name="connsiteY241" fmla="*/ 5341258 h 5544458"/>
              <a:gd name="connsiteX242" fmla="*/ 711200 w 12250057"/>
              <a:gd name="connsiteY242" fmla="*/ 5297715 h 5544458"/>
              <a:gd name="connsiteX243" fmla="*/ 624114 w 12250057"/>
              <a:gd name="connsiteY243" fmla="*/ 5254172 h 5544458"/>
              <a:gd name="connsiteX244" fmla="*/ 406400 w 12250057"/>
              <a:gd name="connsiteY244" fmla="*/ 5225143 h 5544458"/>
              <a:gd name="connsiteX245" fmla="*/ 362857 w 12250057"/>
              <a:gd name="connsiteY245" fmla="*/ 5210629 h 5544458"/>
              <a:gd name="connsiteX246" fmla="*/ 232228 w 12250057"/>
              <a:gd name="connsiteY246" fmla="*/ 5239658 h 5544458"/>
              <a:gd name="connsiteX247" fmla="*/ 174171 w 12250057"/>
              <a:gd name="connsiteY247" fmla="*/ 5268686 h 5544458"/>
              <a:gd name="connsiteX248" fmla="*/ 130628 w 12250057"/>
              <a:gd name="connsiteY248" fmla="*/ 5283200 h 5544458"/>
              <a:gd name="connsiteX249" fmla="*/ 43543 w 12250057"/>
              <a:gd name="connsiteY249" fmla="*/ 5312229 h 5544458"/>
              <a:gd name="connsiteX250" fmla="*/ 0 w 12250057"/>
              <a:gd name="connsiteY250" fmla="*/ 5312229 h 5544458"/>
              <a:gd name="connsiteX251" fmla="*/ 0 w 12250057"/>
              <a:gd name="connsiteY251" fmla="*/ 217715 h 5544458"/>
              <a:gd name="connsiteX252" fmla="*/ 116114 w 12250057"/>
              <a:gd name="connsiteY252" fmla="*/ 261258 h 5544458"/>
              <a:gd name="connsiteX253" fmla="*/ 72571 w 12250057"/>
              <a:gd name="connsiteY253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21943 w 12250057"/>
              <a:gd name="connsiteY212" fmla="*/ 5355772 h 5544458"/>
              <a:gd name="connsiteX213" fmla="*/ 5036457 w 12250057"/>
              <a:gd name="connsiteY213" fmla="*/ 5486400 h 5544458"/>
              <a:gd name="connsiteX214" fmla="*/ 5021943 w 12250057"/>
              <a:gd name="connsiteY214" fmla="*/ 5529943 h 5544458"/>
              <a:gd name="connsiteX215" fmla="*/ 4978400 w 12250057"/>
              <a:gd name="connsiteY215" fmla="*/ 5515429 h 5544458"/>
              <a:gd name="connsiteX216" fmla="*/ 4891314 w 12250057"/>
              <a:gd name="connsiteY216" fmla="*/ 5471886 h 5544458"/>
              <a:gd name="connsiteX217" fmla="*/ 4789714 w 12250057"/>
              <a:gd name="connsiteY217" fmla="*/ 5428343 h 5544458"/>
              <a:gd name="connsiteX218" fmla="*/ 4702628 w 12250057"/>
              <a:gd name="connsiteY218" fmla="*/ 5413829 h 5544458"/>
              <a:gd name="connsiteX219" fmla="*/ 4615543 w 12250057"/>
              <a:gd name="connsiteY219" fmla="*/ 5399315 h 5544458"/>
              <a:gd name="connsiteX220" fmla="*/ 4572000 w 12250057"/>
              <a:gd name="connsiteY220" fmla="*/ 5384800 h 5544458"/>
              <a:gd name="connsiteX221" fmla="*/ 4354285 w 12250057"/>
              <a:gd name="connsiteY221" fmla="*/ 5355772 h 5544458"/>
              <a:gd name="connsiteX222" fmla="*/ 4325257 w 12250057"/>
              <a:gd name="connsiteY222" fmla="*/ 5312229 h 5544458"/>
              <a:gd name="connsiteX223" fmla="*/ 4310743 w 12250057"/>
              <a:gd name="connsiteY223" fmla="*/ 5268686 h 5544458"/>
              <a:gd name="connsiteX224" fmla="*/ 4107543 w 12250057"/>
              <a:gd name="connsiteY224" fmla="*/ 5254172 h 5544458"/>
              <a:gd name="connsiteX225" fmla="*/ 4049485 w 12250057"/>
              <a:gd name="connsiteY225" fmla="*/ 5152572 h 5544458"/>
              <a:gd name="connsiteX226" fmla="*/ 4005943 w 12250057"/>
              <a:gd name="connsiteY226" fmla="*/ 5181600 h 5544458"/>
              <a:gd name="connsiteX227" fmla="*/ 3614057 w 12250057"/>
              <a:gd name="connsiteY227" fmla="*/ 5239658 h 5544458"/>
              <a:gd name="connsiteX228" fmla="*/ 3526971 w 12250057"/>
              <a:gd name="connsiteY228" fmla="*/ 5268686 h 5544458"/>
              <a:gd name="connsiteX229" fmla="*/ 3454400 w 12250057"/>
              <a:gd name="connsiteY229" fmla="*/ 5283200 h 5544458"/>
              <a:gd name="connsiteX230" fmla="*/ 2061028 w 12250057"/>
              <a:gd name="connsiteY230" fmla="*/ 5312229 h 5544458"/>
              <a:gd name="connsiteX231" fmla="*/ 1886857 w 12250057"/>
              <a:gd name="connsiteY231" fmla="*/ 5355772 h 5544458"/>
              <a:gd name="connsiteX232" fmla="*/ 1828800 w 12250057"/>
              <a:gd name="connsiteY232" fmla="*/ 5370286 h 5544458"/>
              <a:gd name="connsiteX233" fmla="*/ 1712685 w 12250057"/>
              <a:gd name="connsiteY233" fmla="*/ 5355772 h 5544458"/>
              <a:gd name="connsiteX234" fmla="*/ 1611085 w 12250057"/>
              <a:gd name="connsiteY234" fmla="*/ 5283200 h 5544458"/>
              <a:gd name="connsiteX235" fmla="*/ 1567543 w 12250057"/>
              <a:gd name="connsiteY235" fmla="*/ 5312229 h 5544458"/>
              <a:gd name="connsiteX236" fmla="*/ 1451428 w 12250057"/>
              <a:gd name="connsiteY236" fmla="*/ 5268686 h 5544458"/>
              <a:gd name="connsiteX237" fmla="*/ 1436914 w 12250057"/>
              <a:gd name="connsiteY237" fmla="*/ 5312229 h 5544458"/>
              <a:gd name="connsiteX238" fmla="*/ 1277257 w 12250057"/>
              <a:gd name="connsiteY238" fmla="*/ 5312229 h 5544458"/>
              <a:gd name="connsiteX239" fmla="*/ 1088571 w 12250057"/>
              <a:gd name="connsiteY239" fmla="*/ 5355772 h 5544458"/>
              <a:gd name="connsiteX240" fmla="*/ 798285 w 12250057"/>
              <a:gd name="connsiteY240" fmla="*/ 5341258 h 5544458"/>
              <a:gd name="connsiteX241" fmla="*/ 711200 w 12250057"/>
              <a:gd name="connsiteY241" fmla="*/ 5297715 h 5544458"/>
              <a:gd name="connsiteX242" fmla="*/ 624114 w 12250057"/>
              <a:gd name="connsiteY242" fmla="*/ 5254172 h 5544458"/>
              <a:gd name="connsiteX243" fmla="*/ 406400 w 12250057"/>
              <a:gd name="connsiteY243" fmla="*/ 5225143 h 5544458"/>
              <a:gd name="connsiteX244" fmla="*/ 362857 w 12250057"/>
              <a:gd name="connsiteY244" fmla="*/ 5210629 h 5544458"/>
              <a:gd name="connsiteX245" fmla="*/ 232228 w 12250057"/>
              <a:gd name="connsiteY245" fmla="*/ 5239658 h 5544458"/>
              <a:gd name="connsiteX246" fmla="*/ 174171 w 12250057"/>
              <a:gd name="connsiteY246" fmla="*/ 5268686 h 5544458"/>
              <a:gd name="connsiteX247" fmla="*/ 130628 w 12250057"/>
              <a:gd name="connsiteY247" fmla="*/ 5283200 h 5544458"/>
              <a:gd name="connsiteX248" fmla="*/ 43543 w 12250057"/>
              <a:gd name="connsiteY248" fmla="*/ 5312229 h 5544458"/>
              <a:gd name="connsiteX249" fmla="*/ 0 w 12250057"/>
              <a:gd name="connsiteY249" fmla="*/ 5312229 h 5544458"/>
              <a:gd name="connsiteX250" fmla="*/ 0 w 12250057"/>
              <a:gd name="connsiteY250" fmla="*/ 217715 h 5544458"/>
              <a:gd name="connsiteX251" fmla="*/ 116114 w 12250057"/>
              <a:gd name="connsiteY251" fmla="*/ 261258 h 5544458"/>
              <a:gd name="connsiteX252" fmla="*/ 72571 w 12250057"/>
              <a:gd name="connsiteY252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79885 w 12250057"/>
              <a:gd name="connsiteY203" fmla="*/ 5138058 h 5544458"/>
              <a:gd name="connsiteX204" fmla="*/ 5965371 w 12250057"/>
              <a:gd name="connsiteY204" fmla="*/ 5181600 h 5544458"/>
              <a:gd name="connsiteX205" fmla="*/ 5921828 w 12250057"/>
              <a:gd name="connsiteY205" fmla="*/ 5196115 h 5544458"/>
              <a:gd name="connsiteX206" fmla="*/ 5849257 w 12250057"/>
              <a:gd name="connsiteY206" fmla="*/ 5225143 h 5544458"/>
              <a:gd name="connsiteX207" fmla="*/ 5805714 w 12250057"/>
              <a:gd name="connsiteY207" fmla="*/ 5239658 h 5544458"/>
              <a:gd name="connsiteX208" fmla="*/ 5762171 w 12250057"/>
              <a:gd name="connsiteY208" fmla="*/ 5268686 h 5544458"/>
              <a:gd name="connsiteX209" fmla="*/ 5675085 w 12250057"/>
              <a:gd name="connsiteY209" fmla="*/ 5283200 h 5544458"/>
              <a:gd name="connsiteX210" fmla="*/ 5486400 w 12250057"/>
              <a:gd name="connsiteY210" fmla="*/ 5326743 h 5544458"/>
              <a:gd name="connsiteX211" fmla="*/ 5413828 w 12250057"/>
              <a:gd name="connsiteY211" fmla="*/ 5355772 h 5544458"/>
              <a:gd name="connsiteX212" fmla="*/ 5036457 w 12250057"/>
              <a:gd name="connsiteY212" fmla="*/ 5486400 h 5544458"/>
              <a:gd name="connsiteX213" fmla="*/ 5021943 w 12250057"/>
              <a:gd name="connsiteY213" fmla="*/ 5529943 h 5544458"/>
              <a:gd name="connsiteX214" fmla="*/ 4978400 w 12250057"/>
              <a:gd name="connsiteY214" fmla="*/ 5515429 h 5544458"/>
              <a:gd name="connsiteX215" fmla="*/ 4891314 w 12250057"/>
              <a:gd name="connsiteY215" fmla="*/ 5471886 h 5544458"/>
              <a:gd name="connsiteX216" fmla="*/ 4789714 w 12250057"/>
              <a:gd name="connsiteY216" fmla="*/ 5428343 h 5544458"/>
              <a:gd name="connsiteX217" fmla="*/ 4702628 w 12250057"/>
              <a:gd name="connsiteY217" fmla="*/ 5413829 h 5544458"/>
              <a:gd name="connsiteX218" fmla="*/ 4615543 w 12250057"/>
              <a:gd name="connsiteY218" fmla="*/ 5399315 h 5544458"/>
              <a:gd name="connsiteX219" fmla="*/ 4572000 w 12250057"/>
              <a:gd name="connsiteY219" fmla="*/ 5384800 h 5544458"/>
              <a:gd name="connsiteX220" fmla="*/ 4354285 w 12250057"/>
              <a:gd name="connsiteY220" fmla="*/ 5355772 h 5544458"/>
              <a:gd name="connsiteX221" fmla="*/ 4325257 w 12250057"/>
              <a:gd name="connsiteY221" fmla="*/ 5312229 h 5544458"/>
              <a:gd name="connsiteX222" fmla="*/ 4310743 w 12250057"/>
              <a:gd name="connsiteY222" fmla="*/ 5268686 h 5544458"/>
              <a:gd name="connsiteX223" fmla="*/ 4107543 w 12250057"/>
              <a:gd name="connsiteY223" fmla="*/ 5254172 h 5544458"/>
              <a:gd name="connsiteX224" fmla="*/ 4049485 w 12250057"/>
              <a:gd name="connsiteY224" fmla="*/ 5152572 h 5544458"/>
              <a:gd name="connsiteX225" fmla="*/ 4005943 w 12250057"/>
              <a:gd name="connsiteY225" fmla="*/ 5181600 h 5544458"/>
              <a:gd name="connsiteX226" fmla="*/ 3614057 w 12250057"/>
              <a:gd name="connsiteY226" fmla="*/ 5239658 h 5544458"/>
              <a:gd name="connsiteX227" fmla="*/ 3526971 w 12250057"/>
              <a:gd name="connsiteY227" fmla="*/ 5268686 h 5544458"/>
              <a:gd name="connsiteX228" fmla="*/ 3454400 w 12250057"/>
              <a:gd name="connsiteY228" fmla="*/ 5283200 h 5544458"/>
              <a:gd name="connsiteX229" fmla="*/ 2061028 w 12250057"/>
              <a:gd name="connsiteY229" fmla="*/ 5312229 h 5544458"/>
              <a:gd name="connsiteX230" fmla="*/ 1886857 w 12250057"/>
              <a:gd name="connsiteY230" fmla="*/ 5355772 h 5544458"/>
              <a:gd name="connsiteX231" fmla="*/ 1828800 w 12250057"/>
              <a:gd name="connsiteY231" fmla="*/ 5370286 h 5544458"/>
              <a:gd name="connsiteX232" fmla="*/ 1712685 w 12250057"/>
              <a:gd name="connsiteY232" fmla="*/ 5355772 h 5544458"/>
              <a:gd name="connsiteX233" fmla="*/ 1611085 w 12250057"/>
              <a:gd name="connsiteY233" fmla="*/ 5283200 h 5544458"/>
              <a:gd name="connsiteX234" fmla="*/ 1567543 w 12250057"/>
              <a:gd name="connsiteY234" fmla="*/ 5312229 h 5544458"/>
              <a:gd name="connsiteX235" fmla="*/ 1451428 w 12250057"/>
              <a:gd name="connsiteY235" fmla="*/ 5268686 h 5544458"/>
              <a:gd name="connsiteX236" fmla="*/ 1436914 w 12250057"/>
              <a:gd name="connsiteY236" fmla="*/ 5312229 h 5544458"/>
              <a:gd name="connsiteX237" fmla="*/ 1277257 w 12250057"/>
              <a:gd name="connsiteY237" fmla="*/ 5312229 h 5544458"/>
              <a:gd name="connsiteX238" fmla="*/ 1088571 w 12250057"/>
              <a:gd name="connsiteY238" fmla="*/ 5355772 h 5544458"/>
              <a:gd name="connsiteX239" fmla="*/ 798285 w 12250057"/>
              <a:gd name="connsiteY239" fmla="*/ 5341258 h 5544458"/>
              <a:gd name="connsiteX240" fmla="*/ 711200 w 12250057"/>
              <a:gd name="connsiteY240" fmla="*/ 5297715 h 5544458"/>
              <a:gd name="connsiteX241" fmla="*/ 624114 w 12250057"/>
              <a:gd name="connsiteY241" fmla="*/ 5254172 h 5544458"/>
              <a:gd name="connsiteX242" fmla="*/ 406400 w 12250057"/>
              <a:gd name="connsiteY242" fmla="*/ 5225143 h 5544458"/>
              <a:gd name="connsiteX243" fmla="*/ 362857 w 12250057"/>
              <a:gd name="connsiteY243" fmla="*/ 5210629 h 5544458"/>
              <a:gd name="connsiteX244" fmla="*/ 232228 w 12250057"/>
              <a:gd name="connsiteY244" fmla="*/ 5239658 h 5544458"/>
              <a:gd name="connsiteX245" fmla="*/ 174171 w 12250057"/>
              <a:gd name="connsiteY245" fmla="*/ 5268686 h 5544458"/>
              <a:gd name="connsiteX246" fmla="*/ 130628 w 12250057"/>
              <a:gd name="connsiteY246" fmla="*/ 5283200 h 5544458"/>
              <a:gd name="connsiteX247" fmla="*/ 43543 w 12250057"/>
              <a:gd name="connsiteY247" fmla="*/ 5312229 h 5544458"/>
              <a:gd name="connsiteX248" fmla="*/ 0 w 12250057"/>
              <a:gd name="connsiteY248" fmla="*/ 5312229 h 5544458"/>
              <a:gd name="connsiteX249" fmla="*/ 0 w 12250057"/>
              <a:gd name="connsiteY249" fmla="*/ 217715 h 5544458"/>
              <a:gd name="connsiteX250" fmla="*/ 116114 w 12250057"/>
              <a:gd name="connsiteY250" fmla="*/ 261258 h 5544458"/>
              <a:gd name="connsiteX251" fmla="*/ 72571 w 12250057"/>
              <a:gd name="connsiteY251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448800 w 12250057"/>
              <a:gd name="connsiteY161" fmla="*/ 5094515 h 5544458"/>
              <a:gd name="connsiteX162" fmla="*/ 9376228 w 12250057"/>
              <a:gd name="connsiteY162" fmla="*/ 5152572 h 5544458"/>
              <a:gd name="connsiteX163" fmla="*/ 9274628 w 12250057"/>
              <a:gd name="connsiteY163" fmla="*/ 5196115 h 5544458"/>
              <a:gd name="connsiteX164" fmla="*/ 9202057 w 12250057"/>
              <a:gd name="connsiteY164" fmla="*/ 5225143 h 5544458"/>
              <a:gd name="connsiteX165" fmla="*/ 9158514 w 12250057"/>
              <a:gd name="connsiteY165" fmla="*/ 5239658 h 5544458"/>
              <a:gd name="connsiteX166" fmla="*/ 9114971 w 12250057"/>
              <a:gd name="connsiteY166" fmla="*/ 5268686 h 5544458"/>
              <a:gd name="connsiteX167" fmla="*/ 9071428 w 12250057"/>
              <a:gd name="connsiteY167" fmla="*/ 5355772 h 5544458"/>
              <a:gd name="connsiteX168" fmla="*/ 9027885 w 12250057"/>
              <a:gd name="connsiteY168" fmla="*/ 5370286 h 5544458"/>
              <a:gd name="connsiteX169" fmla="*/ 8984343 w 12250057"/>
              <a:gd name="connsiteY169" fmla="*/ 5399315 h 5544458"/>
              <a:gd name="connsiteX170" fmla="*/ 8723085 w 12250057"/>
              <a:gd name="connsiteY170" fmla="*/ 5399315 h 5544458"/>
              <a:gd name="connsiteX171" fmla="*/ 8592457 w 12250057"/>
              <a:gd name="connsiteY171" fmla="*/ 5399315 h 5544458"/>
              <a:gd name="connsiteX172" fmla="*/ 8577943 w 12250057"/>
              <a:gd name="connsiteY172" fmla="*/ 5355772 h 5544458"/>
              <a:gd name="connsiteX173" fmla="*/ 8534400 w 12250057"/>
              <a:gd name="connsiteY173" fmla="*/ 5370286 h 5544458"/>
              <a:gd name="connsiteX174" fmla="*/ 8490857 w 12250057"/>
              <a:gd name="connsiteY174" fmla="*/ 5355772 h 5544458"/>
              <a:gd name="connsiteX175" fmla="*/ 8418285 w 12250057"/>
              <a:gd name="connsiteY175" fmla="*/ 5341258 h 5544458"/>
              <a:gd name="connsiteX176" fmla="*/ 8403771 w 12250057"/>
              <a:gd name="connsiteY176" fmla="*/ 5297715 h 5544458"/>
              <a:gd name="connsiteX177" fmla="*/ 8287657 w 12250057"/>
              <a:gd name="connsiteY177" fmla="*/ 5326743 h 5544458"/>
              <a:gd name="connsiteX178" fmla="*/ 8229600 w 12250057"/>
              <a:gd name="connsiteY178" fmla="*/ 5312229 h 5544458"/>
              <a:gd name="connsiteX179" fmla="*/ 8186057 w 12250057"/>
              <a:gd name="connsiteY179" fmla="*/ 5297715 h 5544458"/>
              <a:gd name="connsiteX180" fmla="*/ 8142514 w 12250057"/>
              <a:gd name="connsiteY180" fmla="*/ 5312229 h 5544458"/>
              <a:gd name="connsiteX181" fmla="*/ 8026400 w 12250057"/>
              <a:gd name="connsiteY181" fmla="*/ 5326743 h 5544458"/>
              <a:gd name="connsiteX182" fmla="*/ 7982857 w 12250057"/>
              <a:gd name="connsiteY182" fmla="*/ 5355772 h 5544458"/>
              <a:gd name="connsiteX183" fmla="*/ 7765143 w 12250057"/>
              <a:gd name="connsiteY183" fmla="*/ 5413829 h 5544458"/>
              <a:gd name="connsiteX184" fmla="*/ 7532914 w 12250057"/>
              <a:gd name="connsiteY184" fmla="*/ 5399315 h 5544458"/>
              <a:gd name="connsiteX185" fmla="*/ 7445828 w 12250057"/>
              <a:gd name="connsiteY185" fmla="*/ 5355772 h 5544458"/>
              <a:gd name="connsiteX186" fmla="*/ 7402285 w 12250057"/>
              <a:gd name="connsiteY186" fmla="*/ 5341258 h 5544458"/>
              <a:gd name="connsiteX187" fmla="*/ 7358743 w 12250057"/>
              <a:gd name="connsiteY187" fmla="*/ 5312229 h 5544458"/>
              <a:gd name="connsiteX188" fmla="*/ 7228114 w 12250057"/>
              <a:gd name="connsiteY188" fmla="*/ 5268686 h 5544458"/>
              <a:gd name="connsiteX189" fmla="*/ 7112000 w 12250057"/>
              <a:gd name="connsiteY189" fmla="*/ 5283200 h 5544458"/>
              <a:gd name="connsiteX190" fmla="*/ 7024914 w 12250057"/>
              <a:gd name="connsiteY190" fmla="*/ 5297715 h 5544458"/>
              <a:gd name="connsiteX191" fmla="*/ 6894285 w 12250057"/>
              <a:gd name="connsiteY191" fmla="*/ 5355772 h 5544458"/>
              <a:gd name="connsiteX192" fmla="*/ 6807200 w 12250057"/>
              <a:gd name="connsiteY192" fmla="*/ 5341258 h 5544458"/>
              <a:gd name="connsiteX193" fmla="*/ 6589485 w 12250057"/>
              <a:gd name="connsiteY193" fmla="*/ 5312229 h 5544458"/>
              <a:gd name="connsiteX194" fmla="*/ 6574971 w 12250057"/>
              <a:gd name="connsiteY194" fmla="*/ 5268686 h 5544458"/>
              <a:gd name="connsiteX195" fmla="*/ 6545943 w 12250057"/>
              <a:gd name="connsiteY195" fmla="*/ 5312229 h 5544458"/>
              <a:gd name="connsiteX196" fmla="*/ 6415314 w 12250057"/>
              <a:gd name="connsiteY196" fmla="*/ 5297715 h 5544458"/>
              <a:gd name="connsiteX197" fmla="*/ 6371771 w 12250057"/>
              <a:gd name="connsiteY197" fmla="*/ 5268686 h 5544458"/>
              <a:gd name="connsiteX198" fmla="*/ 6328228 w 12250057"/>
              <a:gd name="connsiteY198" fmla="*/ 5312229 h 5544458"/>
              <a:gd name="connsiteX199" fmla="*/ 6284685 w 12250057"/>
              <a:gd name="connsiteY199" fmla="*/ 5326743 h 5544458"/>
              <a:gd name="connsiteX200" fmla="*/ 6241143 w 12250057"/>
              <a:gd name="connsiteY200" fmla="*/ 5225143 h 5544458"/>
              <a:gd name="connsiteX201" fmla="*/ 6197600 w 12250057"/>
              <a:gd name="connsiteY201" fmla="*/ 5210629 h 5544458"/>
              <a:gd name="connsiteX202" fmla="*/ 6139543 w 12250057"/>
              <a:gd name="connsiteY202" fmla="*/ 5181600 h 5544458"/>
              <a:gd name="connsiteX203" fmla="*/ 5965371 w 12250057"/>
              <a:gd name="connsiteY203" fmla="*/ 5181600 h 5544458"/>
              <a:gd name="connsiteX204" fmla="*/ 5921828 w 12250057"/>
              <a:gd name="connsiteY204" fmla="*/ 5196115 h 5544458"/>
              <a:gd name="connsiteX205" fmla="*/ 5849257 w 12250057"/>
              <a:gd name="connsiteY205" fmla="*/ 5225143 h 5544458"/>
              <a:gd name="connsiteX206" fmla="*/ 5805714 w 12250057"/>
              <a:gd name="connsiteY206" fmla="*/ 5239658 h 5544458"/>
              <a:gd name="connsiteX207" fmla="*/ 5762171 w 12250057"/>
              <a:gd name="connsiteY207" fmla="*/ 5268686 h 5544458"/>
              <a:gd name="connsiteX208" fmla="*/ 5675085 w 12250057"/>
              <a:gd name="connsiteY208" fmla="*/ 5283200 h 5544458"/>
              <a:gd name="connsiteX209" fmla="*/ 5486400 w 12250057"/>
              <a:gd name="connsiteY209" fmla="*/ 5326743 h 5544458"/>
              <a:gd name="connsiteX210" fmla="*/ 5413828 w 12250057"/>
              <a:gd name="connsiteY210" fmla="*/ 5355772 h 5544458"/>
              <a:gd name="connsiteX211" fmla="*/ 5036457 w 12250057"/>
              <a:gd name="connsiteY211" fmla="*/ 5486400 h 5544458"/>
              <a:gd name="connsiteX212" fmla="*/ 5021943 w 12250057"/>
              <a:gd name="connsiteY212" fmla="*/ 5529943 h 5544458"/>
              <a:gd name="connsiteX213" fmla="*/ 4978400 w 12250057"/>
              <a:gd name="connsiteY213" fmla="*/ 5515429 h 5544458"/>
              <a:gd name="connsiteX214" fmla="*/ 4891314 w 12250057"/>
              <a:gd name="connsiteY214" fmla="*/ 5471886 h 5544458"/>
              <a:gd name="connsiteX215" fmla="*/ 4789714 w 12250057"/>
              <a:gd name="connsiteY215" fmla="*/ 5428343 h 5544458"/>
              <a:gd name="connsiteX216" fmla="*/ 4702628 w 12250057"/>
              <a:gd name="connsiteY216" fmla="*/ 5413829 h 5544458"/>
              <a:gd name="connsiteX217" fmla="*/ 4615543 w 12250057"/>
              <a:gd name="connsiteY217" fmla="*/ 5399315 h 5544458"/>
              <a:gd name="connsiteX218" fmla="*/ 4572000 w 12250057"/>
              <a:gd name="connsiteY218" fmla="*/ 5384800 h 5544458"/>
              <a:gd name="connsiteX219" fmla="*/ 4354285 w 12250057"/>
              <a:gd name="connsiteY219" fmla="*/ 5355772 h 5544458"/>
              <a:gd name="connsiteX220" fmla="*/ 4325257 w 12250057"/>
              <a:gd name="connsiteY220" fmla="*/ 5312229 h 5544458"/>
              <a:gd name="connsiteX221" fmla="*/ 4310743 w 12250057"/>
              <a:gd name="connsiteY221" fmla="*/ 5268686 h 5544458"/>
              <a:gd name="connsiteX222" fmla="*/ 4107543 w 12250057"/>
              <a:gd name="connsiteY222" fmla="*/ 5254172 h 5544458"/>
              <a:gd name="connsiteX223" fmla="*/ 4049485 w 12250057"/>
              <a:gd name="connsiteY223" fmla="*/ 5152572 h 5544458"/>
              <a:gd name="connsiteX224" fmla="*/ 4005943 w 12250057"/>
              <a:gd name="connsiteY224" fmla="*/ 5181600 h 5544458"/>
              <a:gd name="connsiteX225" fmla="*/ 3614057 w 12250057"/>
              <a:gd name="connsiteY225" fmla="*/ 5239658 h 5544458"/>
              <a:gd name="connsiteX226" fmla="*/ 3526971 w 12250057"/>
              <a:gd name="connsiteY226" fmla="*/ 5268686 h 5544458"/>
              <a:gd name="connsiteX227" fmla="*/ 3454400 w 12250057"/>
              <a:gd name="connsiteY227" fmla="*/ 5283200 h 5544458"/>
              <a:gd name="connsiteX228" fmla="*/ 2061028 w 12250057"/>
              <a:gd name="connsiteY228" fmla="*/ 5312229 h 5544458"/>
              <a:gd name="connsiteX229" fmla="*/ 1886857 w 12250057"/>
              <a:gd name="connsiteY229" fmla="*/ 5355772 h 5544458"/>
              <a:gd name="connsiteX230" fmla="*/ 1828800 w 12250057"/>
              <a:gd name="connsiteY230" fmla="*/ 5370286 h 5544458"/>
              <a:gd name="connsiteX231" fmla="*/ 1712685 w 12250057"/>
              <a:gd name="connsiteY231" fmla="*/ 5355772 h 5544458"/>
              <a:gd name="connsiteX232" fmla="*/ 1611085 w 12250057"/>
              <a:gd name="connsiteY232" fmla="*/ 5283200 h 5544458"/>
              <a:gd name="connsiteX233" fmla="*/ 1567543 w 12250057"/>
              <a:gd name="connsiteY233" fmla="*/ 5312229 h 5544458"/>
              <a:gd name="connsiteX234" fmla="*/ 1451428 w 12250057"/>
              <a:gd name="connsiteY234" fmla="*/ 5268686 h 5544458"/>
              <a:gd name="connsiteX235" fmla="*/ 1436914 w 12250057"/>
              <a:gd name="connsiteY235" fmla="*/ 5312229 h 5544458"/>
              <a:gd name="connsiteX236" fmla="*/ 1277257 w 12250057"/>
              <a:gd name="connsiteY236" fmla="*/ 5312229 h 5544458"/>
              <a:gd name="connsiteX237" fmla="*/ 1088571 w 12250057"/>
              <a:gd name="connsiteY237" fmla="*/ 5355772 h 5544458"/>
              <a:gd name="connsiteX238" fmla="*/ 798285 w 12250057"/>
              <a:gd name="connsiteY238" fmla="*/ 5341258 h 5544458"/>
              <a:gd name="connsiteX239" fmla="*/ 711200 w 12250057"/>
              <a:gd name="connsiteY239" fmla="*/ 5297715 h 5544458"/>
              <a:gd name="connsiteX240" fmla="*/ 624114 w 12250057"/>
              <a:gd name="connsiteY240" fmla="*/ 5254172 h 5544458"/>
              <a:gd name="connsiteX241" fmla="*/ 406400 w 12250057"/>
              <a:gd name="connsiteY241" fmla="*/ 5225143 h 5544458"/>
              <a:gd name="connsiteX242" fmla="*/ 362857 w 12250057"/>
              <a:gd name="connsiteY242" fmla="*/ 5210629 h 5544458"/>
              <a:gd name="connsiteX243" fmla="*/ 232228 w 12250057"/>
              <a:gd name="connsiteY243" fmla="*/ 5239658 h 5544458"/>
              <a:gd name="connsiteX244" fmla="*/ 174171 w 12250057"/>
              <a:gd name="connsiteY244" fmla="*/ 5268686 h 5544458"/>
              <a:gd name="connsiteX245" fmla="*/ 130628 w 12250057"/>
              <a:gd name="connsiteY245" fmla="*/ 5283200 h 5544458"/>
              <a:gd name="connsiteX246" fmla="*/ 43543 w 12250057"/>
              <a:gd name="connsiteY246" fmla="*/ 5312229 h 5544458"/>
              <a:gd name="connsiteX247" fmla="*/ 0 w 12250057"/>
              <a:gd name="connsiteY247" fmla="*/ 5312229 h 5544458"/>
              <a:gd name="connsiteX248" fmla="*/ 0 w 12250057"/>
              <a:gd name="connsiteY248" fmla="*/ 217715 h 5544458"/>
              <a:gd name="connsiteX249" fmla="*/ 116114 w 12250057"/>
              <a:gd name="connsiteY249" fmla="*/ 261258 h 5544458"/>
              <a:gd name="connsiteX250" fmla="*/ 72571 w 12250057"/>
              <a:gd name="connsiteY250" fmla="*/ 217715 h 5544458"/>
              <a:gd name="connsiteX0" fmla="*/ 72571 w 12250057"/>
              <a:gd name="connsiteY0" fmla="*/ 217715 h 5544458"/>
              <a:gd name="connsiteX1" fmla="*/ 72571 w 12250057"/>
              <a:gd name="connsiteY1" fmla="*/ 217715 h 5544458"/>
              <a:gd name="connsiteX2" fmla="*/ 188685 w 12250057"/>
              <a:gd name="connsiteY2" fmla="*/ 261258 h 5544458"/>
              <a:gd name="connsiteX3" fmla="*/ 232228 w 12250057"/>
              <a:gd name="connsiteY3" fmla="*/ 275772 h 5544458"/>
              <a:gd name="connsiteX4" fmla="*/ 464457 w 12250057"/>
              <a:gd name="connsiteY4" fmla="*/ 261258 h 5544458"/>
              <a:gd name="connsiteX5" fmla="*/ 508000 w 12250057"/>
              <a:gd name="connsiteY5" fmla="*/ 275772 h 5544458"/>
              <a:gd name="connsiteX6" fmla="*/ 595085 w 12250057"/>
              <a:gd name="connsiteY6" fmla="*/ 319315 h 5544458"/>
              <a:gd name="connsiteX7" fmla="*/ 725714 w 12250057"/>
              <a:gd name="connsiteY7" fmla="*/ 290286 h 5544458"/>
              <a:gd name="connsiteX8" fmla="*/ 769257 w 12250057"/>
              <a:gd name="connsiteY8" fmla="*/ 261258 h 5544458"/>
              <a:gd name="connsiteX9" fmla="*/ 812800 w 12250057"/>
              <a:gd name="connsiteY9" fmla="*/ 275772 h 5544458"/>
              <a:gd name="connsiteX10" fmla="*/ 856343 w 12250057"/>
              <a:gd name="connsiteY10" fmla="*/ 304800 h 5544458"/>
              <a:gd name="connsiteX11" fmla="*/ 899885 w 12250057"/>
              <a:gd name="connsiteY11" fmla="*/ 290286 h 5544458"/>
              <a:gd name="connsiteX12" fmla="*/ 928914 w 12250057"/>
              <a:gd name="connsiteY12" fmla="*/ 246743 h 5544458"/>
              <a:gd name="connsiteX13" fmla="*/ 1103085 w 12250057"/>
              <a:gd name="connsiteY13" fmla="*/ 217715 h 5544458"/>
              <a:gd name="connsiteX14" fmla="*/ 1146628 w 12250057"/>
              <a:gd name="connsiteY14" fmla="*/ 203200 h 5544458"/>
              <a:gd name="connsiteX15" fmla="*/ 1190171 w 12250057"/>
              <a:gd name="connsiteY15" fmla="*/ 174172 h 5544458"/>
              <a:gd name="connsiteX16" fmla="*/ 1335314 w 12250057"/>
              <a:gd name="connsiteY16" fmla="*/ 159658 h 5544458"/>
              <a:gd name="connsiteX17" fmla="*/ 1378857 w 12250057"/>
              <a:gd name="connsiteY17" fmla="*/ 130629 h 5544458"/>
              <a:gd name="connsiteX18" fmla="*/ 1596571 w 12250057"/>
              <a:gd name="connsiteY18" fmla="*/ 130629 h 5544458"/>
              <a:gd name="connsiteX19" fmla="*/ 1712685 w 12250057"/>
              <a:gd name="connsiteY19" fmla="*/ 174172 h 5544458"/>
              <a:gd name="connsiteX20" fmla="*/ 1770743 w 12250057"/>
              <a:gd name="connsiteY20" fmla="*/ 232229 h 5544458"/>
              <a:gd name="connsiteX21" fmla="*/ 1814285 w 12250057"/>
              <a:gd name="connsiteY21" fmla="*/ 261258 h 5544458"/>
              <a:gd name="connsiteX22" fmla="*/ 1988457 w 12250057"/>
              <a:gd name="connsiteY22" fmla="*/ 217715 h 5544458"/>
              <a:gd name="connsiteX23" fmla="*/ 2336800 w 12250057"/>
              <a:gd name="connsiteY23" fmla="*/ 217715 h 5544458"/>
              <a:gd name="connsiteX24" fmla="*/ 2380343 w 12250057"/>
              <a:gd name="connsiteY24" fmla="*/ 203200 h 5544458"/>
              <a:gd name="connsiteX25" fmla="*/ 2423885 w 12250057"/>
              <a:gd name="connsiteY25" fmla="*/ 217715 h 5544458"/>
              <a:gd name="connsiteX26" fmla="*/ 2510971 w 12250057"/>
              <a:gd name="connsiteY26" fmla="*/ 174172 h 5544458"/>
              <a:gd name="connsiteX27" fmla="*/ 2554514 w 12250057"/>
              <a:gd name="connsiteY27" fmla="*/ 159658 h 5544458"/>
              <a:gd name="connsiteX28" fmla="*/ 2583543 w 12250057"/>
              <a:gd name="connsiteY28" fmla="*/ 116115 h 5544458"/>
              <a:gd name="connsiteX29" fmla="*/ 2641600 w 12250057"/>
              <a:gd name="connsiteY29" fmla="*/ 174172 h 5544458"/>
              <a:gd name="connsiteX30" fmla="*/ 2685143 w 12250057"/>
              <a:gd name="connsiteY30" fmla="*/ 159658 h 5544458"/>
              <a:gd name="connsiteX31" fmla="*/ 2714171 w 12250057"/>
              <a:gd name="connsiteY31" fmla="*/ 116115 h 5544458"/>
              <a:gd name="connsiteX32" fmla="*/ 2757714 w 12250057"/>
              <a:gd name="connsiteY32" fmla="*/ 130629 h 5544458"/>
              <a:gd name="connsiteX33" fmla="*/ 3062514 w 12250057"/>
              <a:gd name="connsiteY33" fmla="*/ 188686 h 5544458"/>
              <a:gd name="connsiteX34" fmla="*/ 3106057 w 12250057"/>
              <a:gd name="connsiteY34" fmla="*/ 217715 h 5544458"/>
              <a:gd name="connsiteX35" fmla="*/ 3149600 w 12250057"/>
              <a:gd name="connsiteY35" fmla="*/ 232229 h 5544458"/>
              <a:gd name="connsiteX36" fmla="*/ 3236685 w 12250057"/>
              <a:gd name="connsiteY36" fmla="*/ 275772 h 5544458"/>
              <a:gd name="connsiteX37" fmla="*/ 3280228 w 12250057"/>
              <a:gd name="connsiteY37" fmla="*/ 304800 h 5544458"/>
              <a:gd name="connsiteX38" fmla="*/ 3323771 w 12250057"/>
              <a:gd name="connsiteY38" fmla="*/ 319315 h 5544458"/>
              <a:gd name="connsiteX39" fmla="*/ 3367314 w 12250057"/>
              <a:gd name="connsiteY39" fmla="*/ 348343 h 5544458"/>
              <a:gd name="connsiteX40" fmla="*/ 3468914 w 12250057"/>
              <a:gd name="connsiteY40" fmla="*/ 362858 h 5544458"/>
              <a:gd name="connsiteX41" fmla="*/ 3759200 w 12250057"/>
              <a:gd name="connsiteY41" fmla="*/ 348343 h 5544458"/>
              <a:gd name="connsiteX42" fmla="*/ 3846285 w 12250057"/>
              <a:gd name="connsiteY42" fmla="*/ 333829 h 5544458"/>
              <a:gd name="connsiteX43" fmla="*/ 3976914 w 12250057"/>
              <a:gd name="connsiteY43" fmla="*/ 290286 h 5544458"/>
              <a:gd name="connsiteX44" fmla="*/ 4034971 w 12250057"/>
              <a:gd name="connsiteY44" fmla="*/ 261258 h 5544458"/>
              <a:gd name="connsiteX45" fmla="*/ 4078514 w 12250057"/>
              <a:gd name="connsiteY45" fmla="*/ 246743 h 5544458"/>
              <a:gd name="connsiteX46" fmla="*/ 4122057 w 12250057"/>
              <a:gd name="connsiteY46" fmla="*/ 217715 h 5544458"/>
              <a:gd name="connsiteX47" fmla="*/ 4165600 w 12250057"/>
              <a:gd name="connsiteY47" fmla="*/ 203200 h 5544458"/>
              <a:gd name="connsiteX48" fmla="*/ 4252685 w 12250057"/>
              <a:gd name="connsiteY48" fmla="*/ 159658 h 5544458"/>
              <a:gd name="connsiteX49" fmla="*/ 4339771 w 12250057"/>
              <a:gd name="connsiteY49" fmla="*/ 116115 h 5544458"/>
              <a:gd name="connsiteX50" fmla="*/ 4499428 w 12250057"/>
              <a:gd name="connsiteY50" fmla="*/ 174172 h 5544458"/>
              <a:gd name="connsiteX51" fmla="*/ 4557485 w 12250057"/>
              <a:gd name="connsiteY51" fmla="*/ 188686 h 5544458"/>
              <a:gd name="connsiteX52" fmla="*/ 4644571 w 12250057"/>
              <a:gd name="connsiteY52" fmla="*/ 217715 h 5544458"/>
              <a:gd name="connsiteX53" fmla="*/ 4731657 w 12250057"/>
              <a:gd name="connsiteY53" fmla="*/ 203200 h 5544458"/>
              <a:gd name="connsiteX54" fmla="*/ 4775200 w 12250057"/>
              <a:gd name="connsiteY54" fmla="*/ 174172 h 5544458"/>
              <a:gd name="connsiteX55" fmla="*/ 5021943 w 12250057"/>
              <a:gd name="connsiteY55" fmla="*/ 217715 h 5544458"/>
              <a:gd name="connsiteX56" fmla="*/ 5167085 w 12250057"/>
              <a:gd name="connsiteY56" fmla="*/ 232229 h 5544458"/>
              <a:gd name="connsiteX57" fmla="*/ 5210628 w 12250057"/>
              <a:gd name="connsiteY57" fmla="*/ 261258 h 5544458"/>
              <a:gd name="connsiteX58" fmla="*/ 5297714 w 12250057"/>
              <a:gd name="connsiteY58" fmla="*/ 304800 h 5544458"/>
              <a:gd name="connsiteX59" fmla="*/ 5515428 w 12250057"/>
              <a:gd name="connsiteY59" fmla="*/ 333829 h 5544458"/>
              <a:gd name="connsiteX60" fmla="*/ 5675085 w 12250057"/>
              <a:gd name="connsiteY60" fmla="*/ 348343 h 5544458"/>
              <a:gd name="connsiteX61" fmla="*/ 6342743 w 12250057"/>
              <a:gd name="connsiteY61" fmla="*/ 362858 h 5544458"/>
              <a:gd name="connsiteX62" fmla="*/ 6894285 w 12250057"/>
              <a:gd name="connsiteY62" fmla="*/ 348343 h 5544458"/>
              <a:gd name="connsiteX63" fmla="*/ 6995885 w 12250057"/>
              <a:gd name="connsiteY63" fmla="*/ 304800 h 5544458"/>
              <a:gd name="connsiteX64" fmla="*/ 7039428 w 12250057"/>
              <a:gd name="connsiteY64" fmla="*/ 290286 h 5544458"/>
              <a:gd name="connsiteX65" fmla="*/ 7082971 w 12250057"/>
              <a:gd name="connsiteY65" fmla="*/ 261258 h 5544458"/>
              <a:gd name="connsiteX66" fmla="*/ 7126514 w 12250057"/>
              <a:gd name="connsiteY66" fmla="*/ 246743 h 5544458"/>
              <a:gd name="connsiteX67" fmla="*/ 7170057 w 12250057"/>
              <a:gd name="connsiteY67" fmla="*/ 217715 h 5544458"/>
              <a:gd name="connsiteX68" fmla="*/ 7213600 w 12250057"/>
              <a:gd name="connsiteY68" fmla="*/ 203200 h 5544458"/>
              <a:gd name="connsiteX69" fmla="*/ 7300685 w 12250057"/>
              <a:gd name="connsiteY69" fmla="*/ 159658 h 5544458"/>
              <a:gd name="connsiteX70" fmla="*/ 7344228 w 12250057"/>
              <a:gd name="connsiteY70" fmla="*/ 130629 h 5544458"/>
              <a:gd name="connsiteX71" fmla="*/ 7373257 w 12250057"/>
              <a:gd name="connsiteY71" fmla="*/ 29029 h 5544458"/>
              <a:gd name="connsiteX72" fmla="*/ 7547428 w 12250057"/>
              <a:gd name="connsiteY72" fmla="*/ 0 h 5544458"/>
              <a:gd name="connsiteX73" fmla="*/ 7605485 w 12250057"/>
              <a:gd name="connsiteY73" fmla="*/ 14515 h 5544458"/>
              <a:gd name="connsiteX74" fmla="*/ 7649028 w 12250057"/>
              <a:gd name="connsiteY74" fmla="*/ 43543 h 5544458"/>
              <a:gd name="connsiteX75" fmla="*/ 7692571 w 12250057"/>
              <a:gd name="connsiteY75" fmla="*/ 58058 h 5544458"/>
              <a:gd name="connsiteX76" fmla="*/ 7939314 w 12250057"/>
              <a:gd name="connsiteY76" fmla="*/ 58058 h 5544458"/>
              <a:gd name="connsiteX77" fmla="*/ 7982857 w 12250057"/>
              <a:gd name="connsiteY77" fmla="*/ 87086 h 5544458"/>
              <a:gd name="connsiteX78" fmla="*/ 7997371 w 12250057"/>
              <a:gd name="connsiteY78" fmla="*/ 130629 h 5544458"/>
              <a:gd name="connsiteX79" fmla="*/ 8040914 w 12250057"/>
              <a:gd name="connsiteY79" fmla="*/ 145143 h 5544458"/>
              <a:gd name="connsiteX80" fmla="*/ 8128000 w 12250057"/>
              <a:gd name="connsiteY80" fmla="*/ 188686 h 5544458"/>
              <a:gd name="connsiteX81" fmla="*/ 8636000 w 12250057"/>
              <a:gd name="connsiteY81" fmla="*/ 203200 h 5544458"/>
              <a:gd name="connsiteX82" fmla="*/ 8723085 w 12250057"/>
              <a:gd name="connsiteY82" fmla="*/ 261258 h 5544458"/>
              <a:gd name="connsiteX83" fmla="*/ 8810171 w 12250057"/>
              <a:gd name="connsiteY83" fmla="*/ 261258 h 5544458"/>
              <a:gd name="connsiteX84" fmla="*/ 8824685 w 12250057"/>
              <a:gd name="connsiteY84" fmla="*/ 304800 h 5544458"/>
              <a:gd name="connsiteX85" fmla="*/ 8897257 w 12250057"/>
              <a:gd name="connsiteY85" fmla="*/ 319315 h 5544458"/>
              <a:gd name="connsiteX86" fmla="*/ 8940800 w 12250057"/>
              <a:gd name="connsiteY86" fmla="*/ 348343 h 5544458"/>
              <a:gd name="connsiteX87" fmla="*/ 9173028 w 12250057"/>
              <a:gd name="connsiteY87" fmla="*/ 304800 h 5544458"/>
              <a:gd name="connsiteX88" fmla="*/ 9245600 w 12250057"/>
              <a:gd name="connsiteY88" fmla="*/ 319315 h 5544458"/>
              <a:gd name="connsiteX89" fmla="*/ 9347200 w 12250057"/>
              <a:gd name="connsiteY89" fmla="*/ 290286 h 5544458"/>
              <a:gd name="connsiteX90" fmla="*/ 9390743 w 12250057"/>
              <a:gd name="connsiteY90" fmla="*/ 319315 h 5544458"/>
              <a:gd name="connsiteX91" fmla="*/ 9463314 w 12250057"/>
              <a:gd name="connsiteY91" fmla="*/ 261258 h 5544458"/>
              <a:gd name="connsiteX92" fmla="*/ 9521371 w 12250057"/>
              <a:gd name="connsiteY92" fmla="*/ 275772 h 5544458"/>
              <a:gd name="connsiteX93" fmla="*/ 9564914 w 12250057"/>
              <a:gd name="connsiteY93" fmla="*/ 304800 h 5544458"/>
              <a:gd name="connsiteX94" fmla="*/ 9608457 w 12250057"/>
              <a:gd name="connsiteY94" fmla="*/ 319315 h 5544458"/>
              <a:gd name="connsiteX95" fmla="*/ 9695543 w 12250057"/>
              <a:gd name="connsiteY95" fmla="*/ 362858 h 5544458"/>
              <a:gd name="connsiteX96" fmla="*/ 9739085 w 12250057"/>
              <a:gd name="connsiteY96" fmla="*/ 348343 h 5544458"/>
              <a:gd name="connsiteX97" fmla="*/ 9811657 w 12250057"/>
              <a:gd name="connsiteY97" fmla="*/ 348343 h 5544458"/>
              <a:gd name="connsiteX98" fmla="*/ 9855200 w 12250057"/>
              <a:gd name="connsiteY98" fmla="*/ 435429 h 5544458"/>
              <a:gd name="connsiteX99" fmla="*/ 9898743 w 12250057"/>
              <a:gd name="connsiteY99" fmla="*/ 420915 h 5544458"/>
              <a:gd name="connsiteX100" fmla="*/ 9942285 w 12250057"/>
              <a:gd name="connsiteY100" fmla="*/ 391886 h 5544458"/>
              <a:gd name="connsiteX101" fmla="*/ 10000343 w 12250057"/>
              <a:gd name="connsiteY101" fmla="*/ 449943 h 5544458"/>
              <a:gd name="connsiteX102" fmla="*/ 10043885 w 12250057"/>
              <a:gd name="connsiteY102" fmla="*/ 478972 h 5544458"/>
              <a:gd name="connsiteX103" fmla="*/ 10261600 w 12250057"/>
              <a:gd name="connsiteY103" fmla="*/ 464458 h 5544458"/>
              <a:gd name="connsiteX104" fmla="*/ 10334171 w 12250057"/>
              <a:gd name="connsiteY104" fmla="*/ 391886 h 5544458"/>
              <a:gd name="connsiteX105" fmla="*/ 10392228 w 12250057"/>
              <a:gd name="connsiteY105" fmla="*/ 377372 h 5544458"/>
              <a:gd name="connsiteX106" fmla="*/ 10479314 w 12250057"/>
              <a:gd name="connsiteY106" fmla="*/ 362858 h 5544458"/>
              <a:gd name="connsiteX107" fmla="*/ 10595428 w 12250057"/>
              <a:gd name="connsiteY107" fmla="*/ 333829 h 5544458"/>
              <a:gd name="connsiteX108" fmla="*/ 10609943 w 12250057"/>
              <a:gd name="connsiteY108" fmla="*/ 391886 h 5544458"/>
              <a:gd name="connsiteX109" fmla="*/ 10697028 w 12250057"/>
              <a:gd name="connsiteY109" fmla="*/ 377372 h 5544458"/>
              <a:gd name="connsiteX110" fmla="*/ 10769600 w 12250057"/>
              <a:gd name="connsiteY110" fmla="*/ 333829 h 5544458"/>
              <a:gd name="connsiteX111" fmla="*/ 10813143 w 12250057"/>
              <a:gd name="connsiteY111" fmla="*/ 304800 h 5544458"/>
              <a:gd name="connsiteX112" fmla="*/ 10827657 w 12250057"/>
              <a:gd name="connsiteY112" fmla="*/ 362858 h 5544458"/>
              <a:gd name="connsiteX113" fmla="*/ 10871200 w 12250057"/>
              <a:gd name="connsiteY113" fmla="*/ 348343 h 5544458"/>
              <a:gd name="connsiteX114" fmla="*/ 10958285 w 12250057"/>
              <a:gd name="connsiteY114" fmla="*/ 362858 h 5544458"/>
              <a:gd name="connsiteX115" fmla="*/ 11030857 w 12250057"/>
              <a:gd name="connsiteY115" fmla="*/ 348343 h 5544458"/>
              <a:gd name="connsiteX116" fmla="*/ 11074400 w 12250057"/>
              <a:gd name="connsiteY116" fmla="*/ 333829 h 5544458"/>
              <a:gd name="connsiteX117" fmla="*/ 11466285 w 12250057"/>
              <a:gd name="connsiteY117" fmla="*/ 304800 h 5544458"/>
              <a:gd name="connsiteX118" fmla="*/ 11524343 w 12250057"/>
              <a:gd name="connsiteY118" fmla="*/ 246743 h 5544458"/>
              <a:gd name="connsiteX119" fmla="*/ 11567885 w 12250057"/>
              <a:gd name="connsiteY119" fmla="*/ 217715 h 5544458"/>
              <a:gd name="connsiteX120" fmla="*/ 11640457 w 12250057"/>
              <a:gd name="connsiteY120" fmla="*/ 232229 h 5544458"/>
              <a:gd name="connsiteX121" fmla="*/ 11684000 w 12250057"/>
              <a:gd name="connsiteY121" fmla="*/ 261258 h 5544458"/>
              <a:gd name="connsiteX122" fmla="*/ 11727543 w 12250057"/>
              <a:gd name="connsiteY122" fmla="*/ 275772 h 5544458"/>
              <a:gd name="connsiteX123" fmla="*/ 11829143 w 12250057"/>
              <a:gd name="connsiteY123" fmla="*/ 246743 h 5544458"/>
              <a:gd name="connsiteX124" fmla="*/ 11916228 w 12250057"/>
              <a:gd name="connsiteY124" fmla="*/ 261258 h 5544458"/>
              <a:gd name="connsiteX125" fmla="*/ 11959771 w 12250057"/>
              <a:gd name="connsiteY125" fmla="*/ 246743 h 5544458"/>
              <a:gd name="connsiteX126" fmla="*/ 11988800 w 12250057"/>
              <a:gd name="connsiteY126" fmla="*/ 203200 h 5544458"/>
              <a:gd name="connsiteX127" fmla="*/ 12032343 w 12250057"/>
              <a:gd name="connsiteY127" fmla="*/ 217715 h 5544458"/>
              <a:gd name="connsiteX128" fmla="*/ 12075885 w 12250057"/>
              <a:gd name="connsiteY128" fmla="*/ 217715 h 5544458"/>
              <a:gd name="connsiteX129" fmla="*/ 12119428 w 12250057"/>
              <a:gd name="connsiteY129" fmla="*/ 203200 h 5544458"/>
              <a:gd name="connsiteX130" fmla="*/ 12177485 w 12250057"/>
              <a:gd name="connsiteY130" fmla="*/ 188686 h 5544458"/>
              <a:gd name="connsiteX131" fmla="*/ 12221028 w 12250057"/>
              <a:gd name="connsiteY131" fmla="*/ 174172 h 5544458"/>
              <a:gd name="connsiteX132" fmla="*/ 12250057 w 12250057"/>
              <a:gd name="connsiteY132" fmla="*/ 174172 h 5544458"/>
              <a:gd name="connsiteX133" fmla="*/ 12250057 w 12250057"/>
              <a:gd name="connsiteY133" fmla="*/ 5268686 h 5544458"/>
              <a:gd name="connsiteX134" fmla="*/ 12148457 w 12250057"/>
              <a:gd name="connsiteY134" fmla="*/ 5196115 h 5544458"/>
              <a:gd name="connsiteX135" fmla="*/ 11988800 w 12250057"/>
              <a:gd name="connsiteY135" fmla="*/ 5225143 h 5544458"/>
              <a:gd name="connsiteX136" fmla="*/ 11945257 w 12250057"/>
              <a:gd name="connsiteY136" fmla="*/ 5239658 h 5544458"/>
              <a:gd name="connsiteX137" fmla="*/ 11843657 w 12250057"/>
              <a:gd name="connsiteY137" fmla="*/ 5225143 h 5544458"/>
              <a:gd name="connsiteX138" fmla="*/ 11771085 w 12250057"/>
              <a:gd name="connsiteY138" fmla="*/ 5239658 h 5544458"/>
              <a:gd name="connsiteX139" fmla="*/ 11713028 w 12250057"/>
              <a:gd name="connsiteY139" fmla="*/ 5268686 h 5544458"/>
              <a:gd name="connsiteX140" fmla="*/ 11625943 w 12250057"/>
              <a:gd name="connsiteY140" fmla="*/ 5312229 h 5544458"/>
              <a:gd name="connsiteX141" fmla="*/ 11451771 w 12250057"/>
              <a:gd name="connsiteY141" fmla="*/ 5370286 h 5544458"/>
              <a:gd name="connsiteX142" fmla="*/ 11364685 w 12250057"/>
              <a:gd name="connsiteY142" fmla="*/ 5399315 h 5544458"/>
              <a:gd name="connsiteX143" fmla="*/ 11161485 w 12250057"/>
              <a:gd name="connsiteY143" fmla="*/ 5413829 h 5544458"/>
              <a:gd name="connsiteX144" fmla="*/ 11117943 w 12250057"/>
              <a:gd name="connsiteY144" fmla="*/ 5442858 h 5544458"/>
              <a:gd name="connsiteX145" fmla="*/ 11059885 w 12250057"/>
              <a:gd name="connsiteY145" fmla="*/ 5500915 h 5544458"/>
              <a:gd name="connsiteX146" fmla="*/ 10726057 w 12250057"/>
              <a:gd name="connsiteY146" fmla="*/ 5544458 h 5544458"/>
              <a:gd name="connsiteX147" fmla="*/ 10232571 w 12250057"/>
              <a:gd name="connsiteY147" fmla="*/ 5529943 h 5544458"/>
              <a:gd name="connsiteX148" fmla="*/ 10145485 w 12250057"/>
              <a:gd name="connsiteY148" fmla="*/ 5515429 h 5544458"/>
              <a:gd name="connsiteX149" fmla="*/ 10072914 w 12250057"/>
              <a:gd name="connsiteY149" fmla="*/ 5486400 h 5544458"/>
              <a:gd name="connsiteX150" fmla="*/ 10029371 w 12250057"/>
              <a:gd name="connsiteY150" fmla="*/ 5471886 h 5544458"/>
              <a:gd name="connsiteX151" fmla="*/ 9985828 w 12250057"/>
              <a:gd name="connsiteY151" fmla="*/ 5442858 h 5544458"/>
              <a:gd name="connsiteX152" fmla="*/ 9898743 w 12250057"/>
              <a:gd name="connsiteY152" fmla="*/ 5399315 h 5544458"/>
              <a:gd name="connsiteX153" fmla="*/ 9884228 w 12250057"/>
              <a:gd name="connsiteY153" fmla="*/ 5442858 h 5544458"/>
              <a:gd name="connsiteX154" fmla="*/ 9753600 w 12250057"/>
              <a:gd name="connsiteY154" fmla="*/ 5399315 h 5544458"/>
              <a:gd name="connsiteX155" fmla="*/ 9622971 w 12250057"/>
              <a:gd name="connsiteY155" fmla="*/ 5384800 h 5544458"/>
              <a:gd name="connsiteX156" fmla="*/ 9593943 w 12250057"/>
              <a:gd name="connsiteY156" fmla="*/ 5341258 h 5544458"/>
              <a:gd name="connsiteX157" fmla="*/ 9579428 w 12250057"/>
              <a:gd name="connsiteY157" fmla="*/ 5297715 h 5544458"/>
              <a:gd name="connsiteX158" fmla="*/ 9535885 w 12250057"/>
              <a:gd name="connsiteY158" fmla="*/ 5268686 h 5544458"/>
              <a:gd name="connsiteX159" fmla="*/ 9492343 w 12250057"/>
              <a:gd name="connsiteY159" fmla="*/ 5181600 h 5544458"/>
              <a:gd name="connsiteX160" fmla="*/ 9463314 w 12250057"/>
              <a:gd name="connsiteY160" fmla="*/ 5138058 h 5544458"/>
              <a:gd name="connsiteX161" fmla="*/ 9376228 w 12250057"/>
              <a:gd name="connsiteY161" fmla="*/ 5152572 h 5544458"/>
              <a:gd name="connsiteX162" fmla="*/ 9274628 w 12250057"/>
              <a:gd name="connsiteY162" fmla="*/ 5196115 h 5544458"/>
              <a:gd name="connsiteX163" fmla="*/ 9202057 w 12250057"/>
              <a:gd name="connsiteY163" fmla="*/ 5225143 h 5544458"/>
              <a:gd name="connsiteX164" fmla="*/ 9158514 w 12250057"/>
              <a:gd name="connsiteY164" fmla="*/ 5239658 h 5544458"/>
              <a:gd name="connsiteX165" fmla="*/ 9114971 w 12250057"/>
              <a:gd name="connsiteY165" fmla="*/ 5268686 h 5544458"/>
              <a:gd name="connsiteX166" fmla="*/ 9071428 w 12250057"/>
              <a:gd name="connsiteY166" fmla="*/ 5355772 h 5544458"/>
              <a:gd name="connsiteX167" fmla="*/ 9027885 w 12250057"/>
              <a:gd name="connsiteY167" fmla="*/ 5370286 h 5544458"/>
              <a:gd name="connsiteX168" fmla="*/ 8984343 w 12250057"/>
              <a:gd name="connsiteY168" fmla="*/ 5399315 h 5544458"/>
              <a:gd name="connsiteX169" fmla="*/ 8723085 w 12250057"/>
              <a:gd name="connsiteY169" fmla="*/ 5399315 h 5544458"/>
              <a:gd name="connsiteX170" fmla="*/ 8592457 w 12250057"/>
              <a:gd name="connsiteY170" fmla="*/ 5399315 h 5544458"/>
              <a:gd name="connsiteX171" fmla="*/ 8577943 w 12250057"/>
              <a:gd name="connsiteY171" fmla="*/ 5355772 h 5544458"/>
              <a:gd name="connsiteX172" fmla="*/ 8534400 w 12250057"/>
              <a:gd name="connsiteY172" fmla="*/ 5370286 h 5544458"/>
              <a:gd name="connsiteX173" fmla="*/ 8490857 w 12250057"/>
              <a:gd name="connsiteY173" fmla="*/ 5355772 h 5544458"/>
              <a:gd name="connsiteX174" fmla="*/ 8418285 w 12250057"/>
              <a:gd name="connsiteY174" fmla="*/ 5341258 h 5544458"/>
              <a:gd name="connsiteX175" fmla="*/ 8403771 w 12250057"/>
              <a:gd name="connsiteY175" fmla="*/ 5297715 h 5544458"/>
              <a:gd name="connsiteX176" fmla="*/ 8287657 w 12250057"/>
              <a:gd name="connsiteY176" fmla="*/ 5326743 h 5544458"/>
              <a:gd name="connsiteX177" fmla="*/ 8229600 w 12250057"/>
              <a:gd name="connsiteY177" fmla="*/ 5312229 h 5544458"/>
              <a:gd name="connsiteX178" fmla="*/ 8186057 w 12250057"/>
              <a:gd name="connsiteY178" fmla="*/ 5297715 h 5544458"/>
              <a:gd name="connsiteX179" fmla="*/ 8142514 w 12250057"/>
              <a:gd name="connsiteY179" fmla="*/ 5312229 h 5544458"/>
              <a:gd name="connsiteX180" fmla="*/ 8026400 w 12250057"/>
              <a:gd name="connsiteY180" fmla="*/ 5326743 h 5544458"/>
              <a:gd name="connsiteX181" fmla="*/ 7982857 w 12250057"/>
              <a:gd name="connsiteY181" fmla="*/ 5355772 h 5544458"/>
              <a:gd name="connsiteX182" fmla="*/ 7765143 w 12250057"/>
              <a:gd name="connsiteY182" fmla="*/ 5413829 h 5544458"/>
              <a:gd name="connsiteX183" fmla="*/ 7532914 w 12250057"/>
              <a:gd name="connsiteY183" fmla="*/ 5399315 h 5544458"/>
              <a:gd name="connsiteX184" fmla="*/ 7445828 w 12250057"/>
              <a:gd name="connsiteY184" fmla="*/ 5355772 h 5544458"/>
              <a:gd name="connsiteX185" fmla="*/ 7402285 w 12250057"/>
              <a:gd name="connsiteY185" fmla="*/ 5341258 h 5544458"/>
              <a:gd name="connsiteX186" fmla="*/ 7358743 w 12250057"/>
              <a:gd name="connsiteY186" fmla="*/ 5312229 h 5544458"/>
              <a:gd name="connsiteX187" fmla="*/ 7228114 w 12250057"/>
              <a:gd name="connsiteY187" fmla="*/ 5268686 h 5544458"/>
              <a:gd name="connsiteX188" fmla="*/ 7112000 w 12250057"/>
              <a:gd name="connsiteY188" fmla="*/ 5283200 h 5544458"/>
              <a:gd name="connsiteX189" fmla="*/ 7024914 w 12250057"/>
              <a:gd name="connsiteY189" fmla="*/ 5297715 h 5544458"/>
              <a:gd name="connsiteX190" fmla="*/ 6894285 w 12250057"/>
              <a:gd name="connsiteY190" fmla="*/ 5355772 h 5544458"/>
              <a:gd name="connsiteX191" fmla="*/ 6807200 w 12250057"/>
              <a:gd name="connsiteY191" fmla="*/ 5341258 h 5544458"/>
              <a:gd name="connsiteX192" fmla="*/ 6589485 w 12250057"/>
              <a:gd name="connsiteY192" fmla="*/ 5312229 h 5544458"/>
              <a:gd name="connsiteX193" fmla="*/ 6574971 w 12250057"/>
              <a:gd name="connsiteY193" fmla="*/ 5268686 h 5544458"/>
              <a:gd name="connsiteX194" fmla="*/ 6545943 w 12250057"/>
              <a:gd name="connsiteY194" fmla="*/ 5312229 h 5544458"/>
              <a:gd name="connsiteX195" fmla="*/ 6415314 w 12250057"/>
              <a:gd name="connsiteY195" fmla="*/ 5297715 h 5544458"/>
              <a:gd name="connsiteX196" fmla="*/ 6371771 w 12250057"/>
              <a:gd name="connsiteY196" fmla="*/ 5268686 h 5544458"/>
              <a:gd name="connsiteX197" fmla="*/ 6328228 w 12250057"/>
              <a:gd name="connsiteY197" fmla="*/ 5312229 h 5544458"/>
              <a:gd name="connsiteX198" fmla="*/ 6284685 w 12250057"/>
              <a:gd name="connsiteY198" fmla="*/ 5326743 h 5544458"/>
              <a:gd name="connsiteX199" fmla="*/ 6241143 w 12250057"/>
              <a:gd name="connsiteY199" fmla="*/ 5225143 h 5544458"/>
              <a:gd name="connsiteX200" fmla="*/ 6197600 w 12250057"/>
              <a:gd name="connsiteY200" fmla="*/ 5210629 h 5544458"/>
              <a:gd name="connsiteX201" fmla="*/ 6139543 w 12250057"/>
              <a:gd name="connsiteY201" fmla="*/ 5181600 h 5544458"/>
              <a:gd name="connsiteX202" fmla="*/ 5965371 w 12250057"/>
              <a:gd name="connsiteY202" fmla="*/ 5181600 h 5544458"/>
              <a:gd name="connsiteX203" fmla="*/ 5921828 w 12250057"/>
              <a:gd name="connsiteY203" fmla="*/ 5196115 h 5544458"/>
              <a:gd name="connsiteX204" fmla="*/ 5849257 w 12250057"/>
              <a:gd name="connsiteY204" fmla="*/ 5225143 h 5544458"/>
              <a:gd name="connsiteX205" fmla="*/ 5805714 w 12250057"/>
              <a:gd name="connsiteY205" fmla="*/ 5239658 h 5544458"/>
              <a:gd name="connsiteX206" fmla="*/ 5762171 w 12250057"/>
              <a:gd name="connsiteY206" fmla="*/ 5268686 h 5544458"/>
              <a:gd name="connsiteX207" fmla="*/ 5675085 w 12250057"/>
              <a:gd name="connsiteY207" fmla="*/ 5283200 h 5544458"/>
              <a:gd name="connsiteX208" fmla="*/ 5486400 w 12250057"/>
              <a:gd name="connsiteY208" fmla="*/ 5326743 h 5544458"/>
              <a:gd name="connsiteX209" fmla="*/ 5413828 w 12250057"/>
              <a:gd name="connsiteY209" fmla="*/ 5355772 h 5544458"/>
              <a:gd name="connsiteX210" fmla="*/ 5036457 w 12250057"/>
              <a:gd name="connsiteY210" fmla="*/ 5486400 h 5544458"/>
              <a:gd name="connsiteX211" fmla="*/ 5021943 w 12250057"/>
              <a:gd name="connsiteY211" fmla="*/ 5529943 h 5544458"/>
              <a:gd name="connsiteX212" fmla="*/ 4978400 w 12250057"/>
              <a:gd name="connsiteY212" fmla="*/ 5515429 h 5544458"/>
              <a:gd name="connsiteX213" fmla="*/ 4891314 w 12250057"/>
              <a:gd name="connsiteY213" fmla="*/ 5471886 h 5544458"/>
              <a:gd name="connsiteX214" fmla="*/ 4789714 w 12250057"/>
              <a:gd name="connsiteY214" fmla="*/ 5428343 h 5544458"/>
              <a:gd name="connsiteX215" fmla="*/ 4702628 w 12250057"/>
              <a:gd name="connsiteY215" fmla="*/ 5413829 h 5544458"/>
              <a:gd name="connsiteX216" fmla="*/ 4615543 w 12250057"/>
              <a:gd name="connsiteY216" fmla="*/ 5399315 h 5544458"/>
              <a:gd name="connsiteX217" fmla="*/ 4572000 w 12250057"/>
              <a:gd name="connsiteY217" fmla="*/ 5384800 h 5544458"/>
              <a:gd name="connsiteX218" fmla="*/ 4354285 w 12250057"/>
              <a:gd name="connsiteY218" fmla="*/ 5355772 h 5544458"/>
              <a:gd name="connsiteX219" fmla="*/ 4325257 w 12250057"/>
              <a:gd name="connsiteY219" fmla="*/ 5312229 h 5544458"/>
              <a:gd name="connsiteX220" fmla="*/ 4310743 w 12250057"/>
              <a:gd name="connsiteY220" fmla="*/ 5268686 h 5544458"/>
              <a:gd name="connsiteX221" fmla="*/ 4107543 w 12250057"/>
              <a:gd name="connsiteY221" fmla="*/ 5254172 h 5544458"/>
              <a:gd name="connsiteX222" fmla="*/ 4049485 w 12250057"/>
              <a:gd name="connsiteY222" fmla="*/ 5152572 h 5544458"/>
              <a:gd name="connsiteX223" fmla="*/ 4005943 w 12250057"/>
              <a:gd name="connsiteY223" fmla="*/ 5181600 h 5544458"/>
              <a:gd name="connsiteX224" fmla="*/ 3614057 w 12250057"/>
              <a:gd name="connsiteY224" fmla="*/ 5239658 h 5544458"/>
              <a:gd name="connsiteX225" fmla="*/ 3526971 w 12250057"/>
              <a:gd name="connsiteY225" fmla="*/ 5268686 h 5544458"/>
              <a:gd name="connsiteX226" fmla="*/ 3454400 w 12250057"/>
              <a:gd name="connsiteY226" fmla="*/ 5283200 h 5544458"/>
              <a:gd name="connsiteX227" fmla="*/ 2061028 w 12250057"/>
              <a:gd name="connsiteY227" fmla="*/ 5312229 h 5544458"/>
              <a:gd name="connsiteX228" fmla="*/ 1886857 w 12250057"/>
              <a:gd name="connsiteY228" fmla="*/ 5355772 h 5544458"/>
              <a:gd name="connsiteX229" fmla="*/ 1828800 w 12250057"/>
              <a:gd name="connsiteY229" fmla="*/ 5370286 h 5544458"/>
              <a:gd name="connsiteX230" fmla="*/ 1712685 w 12250057"/>
              <a:gd name="connsiteY230" fmla="*/ 5355772 h 5544458"/>
              <a:gd name="connsiteX231" fmla="*/ 1611085 w 12250057"/>
              <a:gd name="connsiteY231" fmla="*/ 5283200 h 5544458"/>
              <a:gd name="connsiteX232" fmla="*/ 1567543 w 12250057"/>
              <a:gd name="connsiteY232" fmla="*/ 5312229 h 5544458"/>
              <a:gd name="connsiteX233" fmla="*/ 1451428 w 12250057"/>
              <a:gd name="connsiteY233" fmla="*/ 5268686 h 5544458"/>
              <a:gd name="connsiteX234" fmla="*/ 1436914 w 12250057"/>
              <a:gd name="connsiteY234" fmla="*/ 5312229 h 5544458"/>
              <a:gd name="connsiteX235" fmla="*/ 1277257 w 12250057"/>
              <a:gd name="connsiteY235" fmla="*/ 5312229 h 5544458"/>
              <a:gd name="connsiteX236" fmla="*/ 1088571 w 12250057"/>
              <a:gd name="connsiteY236" fmla="*/ 5355772 h 5544458"/>
              <a:gd name="connsiteX237" fmla="*/ 798285 w 12250057"/>
              <a:gd name="connsiteY237" fmla="*/ 5341258 h 5544458"/>
              <a:gd name="connsiteX238" fmla="*/ 711200 w 12250057"/>
              <a:gd name="connsiteY238" fmla="*/ 5297715 h 5544458"/>
              <a:gd name="connsiteX239" fmla="*/ 624114 w 12250057"/>
              <a:gd name="connsiteY239" fmla="*/ 5254172 h 5544458"/>
              <a:gd name="connsiteX240" fmla="*/ 406400 w 12250057"/>
              <a:gd name="connsiteY240" fmla="*/ 5225143 h 5544458"/>
              <a:gd name="connsiteX241" fmla="*/ 362857 w 12250057"/>
              <a:gd name="connsiteY241" fmla="*/ 5210629 h 5544458"/>
              <a:gd name="connsiteX242" fmla="*/ 232228 w 12250057"/>
              <a:gd name="connsiteY242" fmla="*/ 5239658 h 5544458"/>
              <a:gd name="connsiteX243" fmla="*/ 174171 w 12250057"/>
              <a:gd name="connsiteY243" fmla="*/ 5268686 h 5544458"/>
              <a:gd name="connsiteX244" fmla="*/ 130628 w 12250057"/>
              <a:gd name="connsiteY244" fmla="*/ 5283200 h 5544458"/>
              <a:gd name="connsiteX245" fmla="*/ 43543 w 12250057"/>
              <a:gd name="connsiteY245" fmla="*/ 5312229 h 5544458"/>
              <a:gd name="connsiteX246" fmla="*/ 0 w 12250057"/>
              <a:gd name="connsiteY246" fmla="*/ 5312229 h 5544458"/>
              <a:gd name="connsiteX247" fmla="*/ 0 w 12250057"/>
              <a:gd name="connsiteY247" fmla="*/ 217715 h 5544458"/>
              <a:gd name="connsiteX248" fmla="*/ 116114 w 12250057"/>
              <a:gd name="connsiteY248" fmla="*/ 261258 h 5544458"/>
              <a:gd name="connsiteX249" fmla="*/ 72571 w 12250057"/>
              <a:gd name="connsiteY249" fmla="*/ 217715 h 554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250057" h="5544458">
                <a:moveTo>
                  <a:pt x="72571" y="217715"/>
                </a:moveTo>
                <a:lnTo>
                  <a:pt x="72571" y="217715"/>
                </a:lnTo>
                <a:lnTo>
                  <a:pt x="188685" y="261258"/>
                </a:lnTo>
                <a:cubicBezTo>
                  <a:pt x="203063" y="266486"/>
                  <a:pt x="216929" y="275772"/>
                  <a:pt x="232228" y="275772"/>
                </a:cubicBezTo>
                <a:cubicBezTo>
                  <a:pt x="309789" y="275772"/>
                  <a:pt x="387047" y="266096"/>
                  <a:pt x="464457" y="261258"/>
                </a:cubicBezTo>
                <a:cubicBezTo>
                  <a:pt x="478971" y="266096"/>
                  <a:pt x="494316" y="268930"/>
                  <a:pt x="508000" y="275772"/>
                </a:cubicBezTo>
                <a:cubicBezTo>
                  <a:pt x="620556" y="332049"/>
                  <a:pt x="485631" y="282828"/>
                  <a:pt x="595085" y="319315"/>
                </a:cubicBezTo>
                <a:cubicBezTo>
                  <a:pt x="628530" y="313741"/>
                  <a:pt x="689984" y="308150"/>
                  <a:pt x="725714" y="290286"/>
                </a:cubicBezTo>
                <a:cubicBezTo>
                  <a:pt x="741316" y="282485"/>
                  <a:pt x="754743" y="270934"/>
                  <a:pt x="769257" y="261258"/>
                </a:cubicBezTo>
                <a:cubicBezTo>
                  <a:pt x="783771" y="266096"/>
                  <a:pt x="799116" y="268930"/>
                  <a:pt x="812800" y="275772"/>
                </a:cubicBezTo>
                <a:cubicBezTo>
                  <a:pt x="828402" y="283573"/>
                  <a:pt x="839136" y="301932"/>
                  <a:pt x="856343" y="304800"/>
                </a:cubicBezTo>
                <a:cubicBezTo>
                  <a:pt x="871434" y="307315"/>
                  <a:pt x="885371" y="295124"/>
                  <a:pt x="899885" y="290286"/>
                </a:cubicBezTo>
                <a:cubicBezTo>
                  <a:pt x="909561" y="275772"/>
                  <a:pt x="912486" y="252610"/>
                  <a:pt x="928914" y="246743"/>
                </a:cubicBezTo>
                <a:cubicBezTo>
                  <a:pt x="984343" y="226947"/>
                  <a:pt x="1045370" y="229258"/>
                  <a:pt x="1103085" y="217715"/>
                </a:cubicBezTo>
                <a:cubicBezTo>
                  <a:pt x="1118087" y="214715"/>
                  <a:pt x="1132944" y="210042"/>
                  <a:pt x="1146628" y="203200"/>
                </a:cubicBezTo>
                <a:cubicBezTo>
                  <a:pt x="1162230" y="195399"/>
                  <a:pt x="1173174" y="178094"/>
                  <a:pt x="1190171" y="174172"/>
                </a:cubicBezTo>
                <a:cubicBezTo>
                  <a:pt x="1237548" y="163239"/>
                  <a:pt x="1286933" y="164496"/>
                  <a:pt x="1335314" y="159658"/>
                </a:cubicBezTo>
                <a:cubicBezTo>
                  <a:pt x="1349828" y="149982"/>
                  <a:pt x="1361457" y="131872"/>
                  <a:pt x="1378857" y="130629"/>
                </a:cubicBezTo>
                <a:cubicBezTo>
                  <a:pt x="1721592" y="106147"/>
                  <a:pt x="1425746" y="173334"/>
                  <a:pt x="1596571" y="130629"/>
                </a:cubicBezTo>
                <a:cubicBezTo>
                  <a:pt x="1635912" y="138497"/>
                  <a:pt x="1684209" y="138577"/>
                  <a:pt x="1712685" y="174172"/>
                </a:cubicBezTo>
                <a:cubicBezTo>
                  <a:pt x="1768981" y="244543"/>
                  <a:pt x="1675743" y="200563"/>
                  <a:pt x="1770743" y="232229"/>
                </a:cubicBezTo>
                <a:cubicBezTo>
                  <a:pt x="1785257" y="241905"/>
                  <a:pt x="1796913" y="259679"/>
                  <a:pt x="1814285" y="261258"/>
                </a:cubicBezTo>
                <a:cubicBezTo>
                  <a:pt x="1901596" y="269195"/>
                  <a:pt x="1923398" y="250244"/>
                  <a:pt x="1988457" y="217715"/>
                </a:cubicBezTo>
                <a:cubicBezTo>
                  <a:pt x="2159877" y="236761"/>
                  <a:pt x="2127661" y="240953"/>
                  <a:pt x="2336800" y="217715"/>
                </a:cubicBezTo>
                <a:cubicBezTo>
                  <a:pt x="2352006" y="216025"/>
                  <a:pt x="2365829" y="208038"/>
                  <a:pt x="2380343" y="203200"/>
                </a:cubicBezTo>
                <a:cubicBezTo>
                  <a:pt x="2394857" y="208038"/>
                  <a:pt x="2408586" y="217715"/>
                  <a:pt x="2423885" y="217715"/>
                </a:cubicBezTo>
                <a:cubicBezTo>
                  <a:pt x="2460365" y="217715"/>
                  <a:pt x="2481620" y="188847"/>
                  <a:pt x="2510971" y="174172"/>
                </a:cubicBezTo>
                <a:cubicBezTo>
                  <a:pt x="2524655" y="167330"/>
                  <a:pt x="2540000" y="164496"/>
                  <a:pt x="2554514" y="159658"/>
                </a:cubicBezTo>
                <a:cubicBezTo>
                  <a:pt x="2564190" y="145144"/>
                  <a:pt x="2567347" y="122594"/>
                  <a:pt x="2583543" y="116115"/>
                </a:cubicBezTo>
                <a:cubicBezTo>
                  <a:pt x="2629077" y="97901"/>
                  <a:pt x="2634770" y="153682"/>
                  <a:pt x="2641600" y="174172"/>
                </a:cubicBezTo>
                <a:cubicBezTo>
                  <a:pt x="2656114" y="169334"/>
                  <a:pt x="2673196" y="169215"/>
                  <a:pt x="2685143" y="159658"/>
                </a:cubicBezTo>
                <a:cubicBezTo>
                  <a:pt x="2698764" y="148761"/>
                  <a:pt x="2697975" y="122594"/>
                  <a:pt x="2714171" y="116115"/>
                </a:cubicBezTo>
                <a:cubicBezTo>
                  <a:pt x="2728376" y="110433"/>
                  <a:pt x="2743200" y="125791"/>
                  <a:pt x="2757714" y="130629"/>
                </a:cubicBezTo>
                <a:cubicBezTo>
                  <a:pt x="2804217" y="270141"/>
                  <a:pt x="2748383" y="147712"/>
                  <a:pt x="3062514" y="188686"/>
                </a:cubicBezTo>
                <a:cubicBezTo>
                  <a:pt x="3079812" y="190942"/>
                  <a:pt x="3090455" y="209914"/>
                  <a:pt x="3106057" y="217715"/>
                </a:cubicBezTo>
                <a:cubicBezTo>
                  <a:pt x="3119741" y="224557"/>
                  <a:pt x="3135086" y="227391"/>
                  <a:pt x="3149600" y="232229"/>
                </a:cubicBezTo>
                <a:cubicBezTo>
                  <a:pt x="3274381" y="315417"/>
                  <a:pt x="3116510" y="215685"/>
                  <a:pt x="3236685" y="275772"/>
                </a:cubicBezTo>
                <a:cubicBezTo>
                  <a:pt x="3252287" y="283573"/>
                  <a:pt x="3264626" y="296999"/>
                  <a:pt x="3280228" y="304800"/>
                </a:cubicBezTo>
                <a:cubicBezTo>
                  <a:pt x="3293912" y="311642"/>
                  <a:pt x="3310087" y="312473"/>
                  <a:pt x="3323771" y="319315"/>
                </a:cubicBezTo>
                <a:cubicBezTo>
                  <a:pt x="3339373" y="327116"/>
                  <a:pt x="3350606" y="343331"/>
                  <a:pt x="3367314" y="348343"/>
                </a:cubicBezTo>
                <a:cubicBezTo>
                  <a:pt x="3400082" y="358173"/>
                  <a:pt x="3435047" y="358020"/>
                  <a:pt x="3468914" y="362858"/>
                </a:cubicBezTo>
                <a:cubicBezTo>
                  <a:pt x="3565676" y="358020"/>
                  <a:pt x="3662602" y="355774"/>
                  <a:pt x="3759200" y="348343"/>
                </a:cubicBezTo>
                <a:cubicBezTo>
                  <a:pt x="3788542" y="346086"/>
                  <a:pt x="3818097" y="342285"/>
                  <a:pt x="3846285" y="333829"/>
                </a:cubicBezTo>
                <a:cubicBezTo>
                  <a:pt x="4086648" y="261720"/>
                  <a:pt x="3700429" y="345582"/>
                  <a:pt x="3976914" y="290286"/>
                </a:cubicBezTo>
                <a:cubicBezTo>
                  <a:pt x="3996266" y="280610"/>
                  <a:pt x="4015084" y="269781"/>
                  <a:pt x="4034971" y="261258"/>
                </a:cubicBezTo>
                <a:cubicBezTo>
                  <a:pt x="4049033" y="255231"/>
                  <a:pt x="4064830" y="253585"/>
                  <a:pt x="4078514" y="246743"/>
                </a:cubicBezTo>
                <a:cubicBezTo>
                  <a:pt x="4094116" y="238942"/>
                  <a:pt x="4106455" y="225516"/>
                  <a:pt x="4122057" y="217715"/>
                </a:cubicBezTo>
                <a:cubicBezTo>
                  <a:pt x="4135741" y="210873"/>
                  <a:pt x="4151916" y="210042"/>
                  <a:pt x="4165600" y="203200"/>
                </a:cubicBezTo>
                <a:cubicBezTo>
                  <a:pt x="4278140" y="146930"/>
                  <a:pt x="4143245" y="196138"/>
                  <a:pt x="4252685" y="159658"/>
                </a:cubicBezTo>
                <a:cubicBezTo>
                  <a:pt x="4269807" y="148243"/>
                  <a:pt x="4314016" y="113253"/>
                  <a:pt x="4339771" y="116115"/>
                </a:cubicBezTo>
                <a:cubicBezTo>
                  <a:pt x="4375357" y="120069"/>
                  <a:pt x="4463343" y="162143"/>
                  <a:pt x="4499428" y="174172"/>
                </a:cubicBezTo>
                <a:cubicBezTo>
                  <a:pt x="4518352" y="180480"/>
                  <a:pt x="4538378" y="182954"/>
                  <a:pt x="4557485" y="188686"/>
                </a:cubicBezTo>
                <a:cubicBezTo>
                  <a:pt x="4586793" y="197479"/>
                  <a:pt x="4615542" y="208039"/>
                  <a:pt x="4644571" y="217715"/>
                </a:cubicBezTo>
                <a:cubicBezTo>
                  <a:pt x="4673600" y="212877"/>
                  <a:pt x="4703738" y="212506"/>
                  <a:pt x="4731657" y="203200"/>
                </a:cubicBezTo>
                <a:cubicBezTo>
                  <a:pt x="4748206" y="197684"/>
                  <a:pt x="4757828" y="175751"/>
                  <a:pt x="4775200" y="174172"/>
                </a:cubicBezTo>
                <a:cubicBezTo>
                  <a:pt x="4834550" y="168777"/>
                  <a:pt x="4968765" y="209318"/>
                  <a:pt x="5021943" y="217715"/>
                </a:cubicBezTo>
                <a:cubicBezTo>
                  <a:pt x="5069970" y="225298"/>
                  <a:pt x="5118704" y="227391"/>
                  <a:pt x="5167085" y="232229"/>
                </a:cubicBezTo>
                <a:cubicBezTo>
                  <a:pt x="5181599" y="241905"/>
                  <a:pt x="5195026" y="253457"/>
                  <a:pt x="5210628" y="261258"/>
                </a:cubicBezTo>
                <a:cubicBezTo>
                  <a:pt x="5330820" y="321354"/>
                  <a:pt x="5172917" y="221604"/>
                  <a:pt x="5297714" y="304800"/>
                </a:cubicBezTo>
                <a:cubicBezTo>
                  <a:pt x="5364657" y="405213"/>
                  <a:pt x="5298782" y="333829"/>
                  <a:pt x="5515428" y="333829"/>
                </a:cubicBezTo>
                <a:cubicBezTo>
                  <a:pt x="5568866" y="333829"/>
                  <a:pt x="5621679" y="346469"/>
                  <a:pt x="5675085" y="348343"/>
                </a:cubicBezTo>
                <a:cubicBezTo>
                  <a:pt x="5897553" y="356149"/>
                  <a:pt x="6120190" y="358020"/>
                  <a:pt x="6342743" y="362858"/>
                </a:cubicBezTo>
                <a:cubicBezTo>
                  <a:pt x="6526590" y="358020"/>
                  <a:pt x="6710592" y="357304"/>
                  <a:pt x="6894285" y="348343"/>
                </a:cubicBezTo>
                <a:cubicBezTo>
                  <a:pt x="6919894" y="347094"/>
                  <a:pt x="6978534" y="312236"/>
                  <a:pt x="6995885" y="304800"/>
                </a:cubicBezTo>
                <a:cubicBezTo>
                  <a:pt x="7009947" y="298773"/>
                  <a:pt x="7025744" y="297128"/>
                  <a:pt x="7039428" y="290286"/>
                </a:cubicBezTo>
                <a:cubicBezTo>
                  <a:pt x="7055030" y="282485"/>
                  <a:pt x="7067369" y="269059"/>
                  <a:pt x="7082971" y="261258"/>
                </a:cubicBezTo>
                <a:cubicBezTo>
                  <a:pt x="7096655" y="254416"/>
                  <a:pt x="7112830" y="253585"/>
                  <a:pt x="7126514" y="246743"/>
                </a:cubicBezTo>
                <a:cubicBezTo>
                  <a:pt x="7142116" y="238942"/>
                  <a:pt x="7154455" y="225516"/>
                  <a:pt x="7170057" y="217715"/>
                </a:cubicBezTo>
                <a:cubicBezTo>
                  <a:pt x="7183741" y="210873"/>
                  <a:pt x="7199916" y="210042"/>
                  <a:pt x="7213600" y="203200"/>
                </a:cubicBezTo>
                <a:cubicBezTo>
                  <a:pt x="7326140" y="146930"/>
                  <a:pt x="7191245" y="196138"/>
                  <a:pt x="7300685" y="159658"/>
                </a:cubicBezTo>
                <a:cubicBezTo>
                  <a:pt x="7315199" y="149982"/>
                  <a:pt x="7335756" y="145878"/>
                  <a:pt x="7344228" y="130629"/>
                </a:cubicBezTo>
                <a:cubicBezTo>
                  <a:pt x="7361333" y="99840"/>
                  <a:pt x="7343629" y="48076"/>
                  <a:pt x="7373257" y="29029"/>
                </a:cubicBezTo>
                <a:cubicBezTo>
                  <a:pt x="7422767" y="-2799"/>
                  <a:pt x="7489371" y="9676"/>
                  <a:pt x="7547428" y="0"/>
                </a:cubicBezTo>
                <a:cubicBezTo>
                  <a:pt x="7566780" y="4838"/>
                  <a:pt x="7587150" y="6657"/>
                  <a:pt x="7605485" y="14515"/>
                </a:cubicBezTo>
                <a:cubicBezTo>
                  <a:pt x="7621518" y="21387"/>
                  <a:pt x="7633426" y="35742"/>
                  <a:pt x="7649028" y="43543"/>
                </a:cubicBezTo>
                <a:cubicBezTo>
                  <a:pt x="7662712" y="50385"/>
                  <a:pt x="7678057" y="53220"/>
                  <a:pt x="7692571" y="58058"/>
                </a:cubicBezTo>
                <a:cubicBezTo>
                  <a:pt x="7797723" y="37027"/>
                  <a:pt x="7798526" y="29900"/>
                  <a:pt x="7939314" y="58058"/>
                </a:cubicBezTo>
                <a:cubicBezTo>
                  <a:pt x="7956419" y="61479"/>
                  <a:pt x="7968343" y="77410"/>
                  <a:pt x="7982857" y="87086"/>
                </a:cubicBezTo>
                <a:cubicBezTo>
                  <a:pt x="7987695" y="101600"/>
                  <a:pt x="7986553" y="119811"/>
                  <a:pt x="7997371" y="130629"/>
                </a:cubicBezTo>
                <a:cubicBezTo>
                  <a:pt x="8008189" y="141447"/>
                  <a:pt x="8027230" y="138301"/>
                  <a:pt x="8040914" y="145143"/>
                </a:cubicBezTo>
                <a:cubicBezTo>
                  <a:pt x="8153460" y="201416"/>
                  <a:pt x="8018554" y="152205"/>
                  <a:pt x="8128000" y="188686"/>
                </a:cubicBezTo>
                <a:cubicBezTo>
                  <a:pt x="8310598" y="310420"/>
                  <a:pt x="8063752" y="158022"/>
                  <a:pt x="8636000" y="203200"/>
                </a:cubicBezTo>
                <a:cubicBezTo>
                  <a:pt x="8670780" y="205946"/>
                  <a:pt x="8723085" y="261258"/>
                  <a:pt x="8723085" y="261258"/>
                </a:cubicBezTo>
                <a:cubicBezTo>
                  <a:pt x="8752115" y="251581"/>
                  <a:pt x="8781141" y="232228"/>
                  <a:pt x="8810171" y="261258"/>
                </a:cubicBezTo>
                <a:cubicBezTo>
                  <a:pt x="8820989" y="272076"/>
                  <a:pt x="8811955" y="296314"/>
                  <a:pt x="8824685" y="304800"/>
                </a:cubicBezTo>
                <a:cubicBezTo>
                  <a:pt x="8845212" y="318484"/>
                  <a:pt x="8873066" y="314477"/>
                  <a:pt x="8897257" y="319315"/>
                </a:cubicBezTo>
                <a:cubicBezTo>
                  <a:pt x="8911771" y="328991"/>
                  <a:pt x="8923390" y="347255"/>
                  <a:pt x="8940800" y="348343"/>
                </a:cubicBezTo>
                <a:cubicBezTo>
                  <a:pt x="9107475" y="358760"/>
                  <a:pt x="9087895" y="361556"/>
                  <a:pt x="9173028" y="304800"/>
                </a:cubicBezTo>
                <a:cubicBezTo>
                  <a:pt x="9197219" y="309638"/>
                  <a:pt x="9220930" y="319315"/>
                  <a:pt x="9245600" y="319315"/>
                </a:cubicBezTo>
                <a:cubicBezTo>
                  <a:pt x="9263821" y="319315"/>
                  <a:pt x="9326669" y="297129"/>
                  <a:pt x="9347200" y="290286"/>
                </a:cubicBezTo>
                <a:cubicBezTo>
                  <a:pt x="9361714" y="299962"/>
                  <a:pt x="9373536" y="316447"/>
                  <a:pt x="9390743" y="319315"/>
                </a:cubicBezTo>
                <a:cubicBezTo>
                  <a:pt x="9432805" y="326325"/>
                  <a:pt x="9446354" y="286697"/>
                  <a:pt x="9463314" y="261258"/>
                </a:cubicBezTo>
                <a:cubicBezTo>
                  <a:pt x="9482666" y="266096"/>
                  <a:pt x="9503036" y="267914"/>
                  <a:pt x="9521371" y="275772"/>
                </a:cubicBezTo>
                <a:cubicBezTo>
                  <a:pt x="9537405" y="282643"/>
                  <a:pt x="9549312" y="296999"/>
                  <a:pt x="9564914" y="304800"/>
                </a:cubicBezTo>
                <a:cubicBezTo>
                  <a:pt x="9578598" y="311642"/>
                  <a:pt x="9594773" y="312473"/>
                  <a:pt x="9608457" y="319315"/>
                </a:cubicBezTo>
                <a:cubicBezTo>
                  <a:pt x="9721003" y="375588"/>
                  <a:pt x="9586096" y="326374"/>
                  <a:pt x="9695543" y="362858"/>
                </a:cubicBezTo>
                <a:cubicBezTo>
                  <a:pt x="9710057" y="358020"/>
                  <a:pt x="9727138" y="357900"/>
                  <a:pt x="9739085" y="348343"/>
                </a:cubicBezTo>
                <a:cubicBezTo>
                  <a:pt x="9795216" y="303437"/>
                  <a:pt x="9737286" y="273972"/>
                  <a:pt x="9811657" y="348343"/>
                </a:cubicBezTo>
                <a:cubicBezTo>
                  <a:pt x="9817767" y="366674"/>
                  <a:pt x="9833556" y="426771"/>
                  <a:pt x="9855200" y="435429"/>
                </a:cubicBezTo>
                <a:cubicBezTo>
                  <a:pt x="9869405" y="441111"/>
                  <a:pt x="9884229" y="425753"/>
                  <a:pt x="9898743" y="420915"/>
                </a:cubicBezTo>
                <a:cubicBezTo>
                  <a:pt x="9913257" y="411239"/>
                  <a:pt x="9925079" y="394754"/>
                  <a:pt x="9942285" y="391886"/>
                </a:cubicBezTo>
                <a:cubicBezTo>
                  <a:pt x="10003756" y="381640"/>
                  <a:pt x="9977576" y="421484"/>
                  <a:pt x="10000343" y="449943"/>
                </a:cubicBezTo>
                <a:cubicBezTo>
                  <a:pt x="10011240" y="463564"/>
                  <a:pt x="10029371" y="469296"/>
                  <a:pt x="10043885" y="478972"/>
                </a:cubicBezTo>
                <a:cubicBezTo>
                  <a:pt x="10116457" y="474134"/>
                  <a:pt x="10189857" y="476415"/>
                  <a:pt x="10261600" y="464458"/>
                </a:cubicBezTo>
                <a:cubicBezTo>
                  <a:pt x="10326109" y="453707"/>
                  <a:pt x="10289015" y="421990"/>
                  <a:pt x="10334171" y="391886"/>
                </a:cubicBezTo>
                <a:cubicBezTo>
                  <a:pt x="10350769" y="380821"/>
                  <a:pt x="10372876" y="382210"/>
                  <a:pt x="10392228" y="377372"/>
                </a:cubicBezTo>
                <a:cubicBezTo>
                  <a:pt x="10482760" y="317017"/>
                  <a:pt x="10389175" y="362858"/>
                  <a:pt x="10479314" y="362858"/>
                </a:cubicBezTo>
                <a:cubicBezTo>
                  <a:pt x="10514339" y="362858"/>
                  <a:pt x="10561071" y="345281"/>
                  <a:pt x="10595428" y="333829"/>
                </a:cubicBezTo>
                <a:cubicBezTo>
                  <a:pt x="10600266" y="353181"/>
                  <a:pt x="10597482" y="376309"/>
                  <a:pt x="10609943" y="391886"/>
                </a:cubicBezTo>
                <a:cubicBezTo>
                  <a:pt x="10641295" y="431075"/>
                  <a:pt x="10673524" y="393041"/>
                  <a:pt x="10697028" y="377372"/>
                </a:cubicBezTo>
                <a:cubicBezTo>
                  <a:pt x="10774331" y="403139"/>
                  <a:pt x="10715014" y="399332"/>
                  <a:pt x="10769600" y="333829"/>
                </a:cubicBezTo>
                <a:cubicBezTo>
                  <a:pt x="10780767" y="320428"/>
                  <a:pt x="10798629" y="314476"/>
                  <a:pt x="10813143" y="304800"/>
                </a:cubicBezTo>
                <a:cubicBezTo>
                  <a:pt x="10817981" y="324153"/>
                  <a:pt x="10811698" y="350889"/>
                  <a:pt x="10827657" y="362858"/>
                </a:cubicBezTo>
                <a:cubicBezTo>
                  <a:pt x="10839897" y="372038"/>
                  <a:pt x="10855900" y="348343"/>
                  <a:pt x="10871200" y="348343"/>
                </a:cubicBezTo>
                <a:cubicBezTo>
                  <a:pt x="10900629" y="348343"/>
                  <a:pt x="10929257" y="358020"/>
                  <a:pt x="10958285" y="362858"/>
                </a:cubicBezTo>
                <a:cubicBezTo>
                  <a:pt x="10982476" y="358020"/>
                  <a:pt x="11006924" y="354326"/>
                  <a:pt x="11030857" y="348343"/>
                </a:cubicBezTo>
                <a:cubicBezTo>
                  <a:pt x="11045700" y="344632"/>
                  <a:pt x="11059177" y="335351"/>
                  <a:pt x="11074400" y="333829"/>
                </a:cubicBezTo>
                <a:cubicBezTo>
                  <a:pt x="11204736" y="320795"/>
                  <a:pt x="11335657" y="314476"/>
                  <a:pt x="11466285" y="304800"/>
                </a:cubicBezTo>
                <a:cubicBezTo>
                  <a:pt x="11561286" y="273134"/>
                  <a:pt x="11468045" y="317115"/>
                  <a:pt x="11524343" y="246743"/>
                </a:cubicBezTo>
                <a:cubicBezTo>
                  <a:pt x="11535240" y="233122"/>
                  <a:pt x="11553371" y="227391"/>
                  <a:pt x="11567885" y="217715"/>
                </a:cubicBezTo>
                <a:cubicBezTo>
                  <a:pt x="11592076" y="222553"/>
                  <a:pt x="11617358" y="223567"/>
                  <a:pt x="11640457" y="232229"/>
                </a:cubicBezTo>
                <a:cubicBezTo>
                  <a:pt x="11656790" y="238354"/>
                  <a:pt x="11668398" y="253457"/>
                  <a:pt x="11684000" y="261258"/>
                </a:cubicBezTo>
                <a:cubicBezTo>
                  <a:pt x="11697684" y="268100"/>
                  <a:pt x="11713029" y="270934"/>
                  <a:pt x="11727543" y="275772"/>
                </a:cubicBezTo>
                <a:cubicBezTo>
                  <a:pt x="11748076" y="268928"/>
                  <a:pt x="11810920" y="246743"/>
                  <a:pt x="11829143" y="246743"/>
                </a:cubicBezTo>
                <a:cubicBezTo>
                  <a:pt x="11858572" y="246743"/>
                  <a:pt x="11887200" y="256420"/>
                  <a:pt x="11916228" y="261258"/>
                </a:cubicBezTo>
                <a:cubicBezTo>
                  <a:pt x="11930742" y="256420"/>
                  <a:pt x="11947824" y="256301"/>
                  <a:pt x="11959771" y="246743"/>
                </a:cubicBezTo>
                <a:cubicBezTo>
                  <a:pt x="11973393" y="235846"/>
                  <a:pt x="11972603" y="209678"/>
                  <a:pt x="11988800" y="203200"/>
                </a:cubicBezTo>
                <a:cubicBezTo>
                  <a:pt x="12003005" y="197518"/>
                  <a:pt x="12017829" y="212877"/>
                  <a:pt x="12032343" y="217715"/>
                </a:cubicBezTo>
                <a:cubicBezTo>
                  <a:pt x="12063018" y="125687"/>
                  <a:pt x="12026233" y="197855"/>
                  <a:pt x="12075885" y="217715"/>
                </a:cubicBezTo>
                <a:cubicBezTo>
                  <a:pt x="12090090" y="223397"/>
                  <a:pt x="12104914" y="208038"/>
                  <a:pt x="12119428" y="203200"/>
                </a:cubicBezTo>
                <a:cubicBezTo>
                  <a:pt x="12147253" y="119731"/>
                  <a:pt x="12112328" y="177827"/>
                  <a:pt x="12177485" y="188686"/>
                </a:cubicBezTo>
                <a:cubicBezTo>
                  <a:pt x="12192576" y="191201"/>
                  <a:pt x="12206026" y="177172"/>
                  <a:pt x="12221028" y="174172"/>
                </a:cubicBezTo>
                <a:cubicBezTo>
                  <a:pt x="12230516" y="172274"/>
                  <a:pt x="12240381" y="174172"/>
                  <a:pt x="12250057" y="174172"/>
                </a:cubicBezTo>
                <a:lnTo>
                  <a:pt x="12250057" y="5268686"/>
                </a:lnTo>
                <a:lnTo>
                  <a:pt x="12148457" y="5196115"/>
                </a:lnTo>
                <a:cubicBezTo>
                  <a:pt x="12095238" y="5205791"/>
                  <a:pt x="12041691" y="5213809"/>
                  <a:pt x="11988800" y="5225143"/>
                </a:cubicBezTo>
                <a:cubicBezTo>
                  <a:pt x="11973840" y="5228349"/>
                  <a:pt x="11960557" y="5239658"/>
                  <a:pt x="11945257" y="5239658"/>
                </a:cubicBezTo>
                <a:cubicBezTo>
                  <a:pt x="11911046" y="5239658"/>
                  <a:pt x="11877524" y="5229981"/>
                  <a:pt x="11843657" y="5225143"/>
                </a:cubicBezTo>
                <a:cubicBezTo>
                  <a:pt x="11819466" y="5229981"/>
                  <a:pt x="11791612" y="5225974"/>
                  <a:pt x="11771085" y="5239658"/>
                </a:cubicBezTo>
                <a:cubicBezTo>
                  <a:pt x="11706577" y="5282663"/>
                  <a:pt x="11816241" y="5303090"/>
                  <a:pt x="11713028" y="5268686"/>
                </a:cubicBezTo>
                <a:cubicBezTo>
                  <a:pt x="11504884" y="5338066"/>
                  <a:pt x="11851018" y="5218447"/>
                  <a:pt x="11625943" y="5312229"/>
                </a:cubicBezTo>
                <a:cubicBezTo>
                  <a:pt x="11625919" y="5312239"/>
                  <a:pt x="11490484" y="5357382"/>
                  <a:pt x="11451771" y="5370286"/>
                </a:cubicBezTo>
                <a:cubicBezTo>
                  <a:pt x="11422742" y="5379962"/>
                  <a:pt x="11395206" y="5397135"/>
                  <a:pt x="11364685" y="5399315"/>
                </a:cubicBezTo>
                <a:lnTo>
                  <a:pt x="11161485" y="5413829"/>
                </a:lnTo>
                <a:cubicBezTo>
                  <a:pt x="11146971" y="5423505"/>
                  <a:pt x="11128840" y="5429237"/>
                  <a:pt x="11117943" y="5442858"/>
                </a:cubicBezTo>
                <a:cubicBezTo>
                  <a:pt x="11077202" y="5493784"/>
                  <a:pt x="11139330" y="5488693"/>
                  <a:pt x="11059885" y="5500915"/>
                </a:cubicBezTo>
                <a:cubicBezTo>
                  <a:pt x="10948971" y="5517979"/>
                  <a:pt x="10726057" y="5544458"/>
                  <a:pt x="10726057" y="5544458"/>
                </a:cubicBezTo>
                <a:cubicBezTo>
                  <a:pt x="10561562" y="5539620"/>
                  <a:pt x="10396932" y="5538161"/>
                  <a:pt x="10232571" y="5529943"/>
                </a:cubicBezTo>
                <a:cubicBezTo>
                  <a:pt x="10203179" y="5528473"/>
                  <a:pt x="10173877" y="5523172"/>
                  <a:pt x="10145485" y="5515429"/>
                </a:cubicBezTo>
                <a:cubicBezTo>
                  <a:pt x="10120349" y="5508574"/>
                  <a:pt x="10097309" y="5495548"/>
                  <a:pt x="10072914" y="5486400"/>
                </a:cubicBezTo>
                <a:cubicBezTo>
                  <a:pt x="10058589" y="5481028"/>
                  <a:pt x="10043055" y="5478728"/>
                  <a:pt x="10029371" y="5471886"/>
                </a:cubicBezTo>
                <a:cubicBezTo>
                  <a:pt x="10013769" y="5464085"/>
                  <a:pt x="10001430" y="5450659"/>
                  <a:pt x="9985828" y="5442858"/>
                </a:cubicBezTo>
                <a:cubicBezTo>
                  <a:pt x="9865651" y="5382769"/>
                  <a:pt x="10023522" y="5482501"/>
                  <a:pt x="9898743" y="5399315"/>
                </a:cubicBezTo>
                <a:cubicBezTo>
                  <a:pt x="9893905" y="5413829"/>
                  <a:pt x="9898939" y="5438655"/>
                  <a:pt x="9884228" y="5442858"/>
                </a:cubicBezTo>
                <a:cubicBezTo>
                  <a:pt x="9778744" y="5472996"/>
                  <a:pt x="9822336" y="5416499"/>
                  <a:pt x="9753600" y="5399315"/>
                </a:cubicBezTo>
                <a:cubicBezTo>
                  <a:pt x="9711097" y="5388689"/>
                  <a:pt x="9666514" y="5389638"/>
                  <a:pt x="9622971" y="5384800"/>
                </a:cubicBezTo>
                <a:cubicBezTo>
                  <a:pt x="9613295" y="5370286"/>
                  <a:pt x="9601744" y="5356860"/>
                  <a:pt x="9593943" y="5341258"/>
                </a:cubicBezTo>
                <a:cubicBezTo>
                  <a:pt x="9587101" y="5327574"/>
                  <a:pt x="9588986" y="5309662"/>
                  <a:pt x="9579428" y="5297715"/>
                </a:cubicBezTo>
                <a:cubicBezTo>
                  <a:pt x="9568531" y="5284093"/>
                  <a:pt x="9550399" y="5278362"/>
                  <a:pt x="9535885" y="5268686"/>
                </a:cubicBezTo>
                <a:cubicBezTo>
                  <a:pt x="9452686" y="5143884"/>
                  <a:pt x="9552442" y="5301796"/>
                  <a:pt x="9492343" y="5181600"/>
                </a:cubicBezTo>
                <a:cubicBezTo>
                  <a:pt x="9484542" y="5165998"/>
                  <a:pt x="9472990" y="5152572"/>
                  <a:pt x="9463314" y="5138058"/>
                </a:cubicBezTo>
                <a:cubicBezTo>
                  <a:pt x="9443962" y="5133220"/>
                  <a:pt x="9407676" y="5142896"/>
                  <a:pt x="9376228" y="5152572"/>
                </a:cubicBezTo>
                <a:cubicBezTo>
                  <a:pt x="9344780" y="5162248"/>
                  <a:pt x="9324592" y="5179460"/>
                  <a:pt x="9274628" y="5196115"/>
                </a:cubicBezTo>
                <a:cubicBezTo>
                  <a:pt x="9249911" y="5204354"/>
                  <a:pt x="9226452" y="5215995"/>
                  <a:pt x="9202057" y="5225143"/>
                </a:cubicBezTo>
                <a:cubicBezTo>
                  <a:pt x="9187732" y="5230515"/>
                  <a:pt x="9172198" y="5232816"/>
                  <a:pt x="9158514" y="5239658"/>
                </a:cubicBezTo>
                <a:cubicBezTo>
                  <a:pt x="9142912" y="5247459"/>
                  <a:pt x="9129485" y="5259010"/>
                  <a:pt x="9114971" y="5268686"/>
                </a:cubicBezTo>
                <a:cubicBezTo>
                  <a:pt x="9105410" y="5297371"/>
                  <a:pt x="9097007" y="5335309"/>
                  <a:pt x="9071428" y="5355772"/>
                </a:cubicBezTo>
                <a:cubicBezTo>
                  <a:pt x="9059481" y="5365329"/>
                  <a:pt x="9042399" y="5365448"/>
                  <a:pt x="9027885" y="5370286"/>
                </a:cubicBezTo>
                <a:cubicBezTo>
                  <a:pt x="9013371" y="5379962"/>
                  <a:pt x="8999945" y="5391514"/>
                  <a:pt x="8984343" y="5399315"/>
                </a:cubicBezTo>
                <a:cubicBezTo>
                  <a:pt x="8904903" y="5439035"/>
                  <a:pt x="8798693" y="5404355"/>
                  <a:pt x="8723085" y="5399315"/>
                </a:cubicBezTo>
                <a:cubicBezTo>
                  <a:pt x="8699457" y="5403253"/>
                  <a:pt x="8623083" y="5429941"/>
                  <a:pt x="8592457" y="5399315"/>
                </a:cubicBezTo>
                <a:cubicBezTo>
                  <a:pt x="8581639" y="5388497"/>
                  <a:pt x="8582781" y="5370286"/>
                  <a:pt x="8577943" y="5355772"/>
                </a:cubicBezTo>
                <a:cubicBezTo>
                  <a:pt x="8563429" y="5360610"/>
                  <a:pt x="8549699" y="5370286"/>
                  <a:pt x="8534400" y="5370286"/>
                </a:cubicBezTo>
                <a:cubicBezTo>
                  <a:pt x="8519101" y="5370286"/>
                  <a:pt x="8505700" y="5359483"/>
                  <a:pt x="8490857" y="5355772"/>
                </a:cubicBezTo>
                <a:cubicBezTo>
                  <a:pt x="8466924" y="5349789"/>
                  <a:pt x="8442476" y="5346096"/>
                  <a:pt x="8418285" y="5341258"/>
                </a:cubicBezTo>
                <a:cubicBezTo>
                  <a:pt x="8413447" y="5326744"/>
                  <a:pt x="8418285" y="5302553"/>
                  <a:pt x="8403771" y="5297715"/>
                </a:cubicBezTo>
                <a:cubicBezTo>
                  <a:pt x="8386257" y="5291877"/>
                  <a:pt x="8311154" y="5318911"/>
                  <a:pt x="8287657" y="5326743"/>
                </a:cubicBezTo>
                <a:cubicBezTo>
                  <a:pt x="8203978" y="5382530"/>
                  <a:pt x="8273667" y="5356296"/>
                  <a:pt x="8229600" y="5312229"/>
                </a:cubicBezTo>
                <a:cubicBezTo>
                  <a:pt x="8218782" y="5301411"/>
                  <a:pt x="8200571" y="5302553"/>
                  <a:pt x="8186057" y="5297715"/>
                </a:cubicBezTo>
                <a:cubicBezTo>
                  <a:pt x="8171543" y="5302553"/>
                  <a:pt x="8157567" y="5309492"/>
                  <a:pt x="8142514" y="5312229"/>
                </a:cubicBezTo>
                <a:cubicBezTo>
                  <a:pt x="8104137" y="5319206"/>
                  <a:pt x="8064031" y="5316480"/>
                  <a:pt x="8026400" y="5326743"/>
                </a:cubicBezTo>
                <a:cubicBezTo>
                  <a:pt x="8009571" y="5331333"/>
                  <a:pt x="7998959" y="5349063"/>
                  <a:pt x="7982857" y="5355772"/>
                </a:cubicBezTo>
                <a:cubicBezTo>
                  <a:pt x="7877159" y="5399813"/>
                  <a:pt x="7863616" y="5397417"/>
                  <a:pt x="7765143" y="5413829"/>
                </a:cubicBezTo>
                <a:cubicBezTo>
                  <a:pt x="7687733" y="5408991"/>
                  <a:pt x="7610049" y="5407435"/>
                  <a:pt x="7532914" y="5399315"/>
                </a:cubicBezTo>
                <a:cubicBezTo>
                  <a:pt x="7486706" y="5394451"/>
                  <a:pt x="7486271" y="5375993"/>
                  <a:pt x="7445828" y="5355772"/>
                </a:cubicBezTo>
                <a:cubicBezTo>
                  <a:pt x="7432144" y="5348930"/>
                  <a:pt x="7416799" y="5346096"/>
                  <a:pt x="7402285" y="5341258"/>
                </a:cubicBezTo>
                <a:cubicBezTo>
                  <a:pt x="7387771" y="5331582"/>
                  <a:pt x="7374845" y="5318938"/>
                  <a:pt x="7358743" y="5312229"/>
                </a:cubicBezTo>
                <a:cubicBezTo>
                  <a:pt x="7316375" y="5294576"/>
                  <a:pt x="7228114" y="5268686"/>
                  <a:pt x="7228114" y="5268686"/>
                </a:cubicBezTo>
                <a:cubicBezTo>
                  <a:pt x="7189409" y="5273524"/>
                  <a:pt x="7149631" y="5272937"/>
                  <a:pt x="7112000" y="5283200"/>
                </a:cubicBezTo>
                <a:cubicBezTo>
                  <a:pt x="7019149" y="5308523"/>
                  <a:pt x="7117087" y="5328439"/>
                  <a:pt x="7024914" y="5297715"/>
                </a:cubicBezTo>
                <a:cubicBezTo>
                  <a:pt x="6921279" y="5332259"/>
                  <a:pt x="6963288" y="5309770"/>
                  <a:pt x="6894285" y="5355772"/>
                </a:cubicBezTo>
                <a:cubicBezTo>
                  <a:pt x="6865257" y="5350934"/>
                  <a:pt x="6836629" y="5341258"/>
                  <a:pt x="6807200" y="5341258"/>
                </a:cubicBezTo>
                <a:cubicBezTo>
                  <a:pt x="6590553" y="5341258"/>
                  <a:pt x="6656428" y="5412642"/>
                  <a:pt x="6589485" y="5312229"/>
                </a:cubicBezTo>
                <a:cubicBezTo>
                  <a:pt x="6584647" y="5297715"/>
                  <a:pt x="6590270" y="5268686"/>
                  <a:pt x="6574971" y="5268686"/>
                </a:cubicBezTo>
                <a:cubicBezTo>
                  <a:pt x="6557527" y="5268686"/>
                  <a:pt x="6563106" y="5309108"/>
                  <a:pt x="6545943" y="5312229"/>
                </a:cubicBezTo>
                <a:cubicBezTo>
                  <a:pt x="6502839" y="5320066"/>
                  <a:pt x="6458857" y="5302553"/>
                  <a:pt x="6415314" y="5297715"/>
                </a:cubicBezTo>
                <a:cubicBezTo>
                  <a:pt x="6400800" y="5288039"/>
                  <a:pt x="6388978" y="5265818"/>
                  <a:pt x="6371771" y="5268686"/>
                </a:cubicBezTo>
                <a:cubicBezTo>
                  <a:pt x="6351524" y="5272060"/>
                  <a:pt x="6345307" y="5300843"/>
                  <a:pt x="6328228" y="5312229"/>
                </a:cubicBezTo>
                <a:cubicBezTo>
                  <a:pt x="6315498" y="5320716"/>
                  <a:pt x="6299199" y="5321905"/>
                  <a:pt x="6284685" y="5326743"/>
                </a:cubicBezTo>
                <a:cubicBezTo>
                  <a:pt x="6275970" y="5291882"/>
                  <a:pt x="6272465" y="5250201"/>
                  <a:pt x="6241143" y="5225143"/>
                </a:cubicBezTo>
                <a:cubicBezTo>
                  <a:pt x="6229196" y="5215586"/>
                  <a:pt x="6211662" y="5216656"/>
                  <a:pt x="6197600" y="5210629"/>
                </a:cubicBezTo>
                <a:cubicBezTo>
                  <a:pt x="6177713" y="5202106"/>
                  <a:pt x="6172377" y="5160543"/>
                  <a:pt x="6139543" y="5181600"/>
                </a:cubicBezTo>
                <a:cubicBezTo>
                  <a:pt x="6057975" y="5233912"/>
                  <a:pt x="6001657" y="5179181"/>
                  <a:pt x="5965371" y="5181600"/>
                </a:cubicBezTo>
                <a:cubicBezTo>
                  <a:pt x="5954553" y="5192418"/>
                  <a:pt x="5936153" y="5190743"/>
                  <a:pt x="5921828" y="5196115"/>
                </a:cubicBezTo>
                <a:cubicBezTo>
                  <a:pt x="5897433" y="5205263"/>
                  <a:pt x="5873652" y="5215995"/>
                  <a:pt x="5849257" y="5225143"/>
                </a:cubicBezTo>
                <a:cubicBezTo>
                  <a:pt x="5834932" y="5230515"/>
                  <a:pt x="5819398" y="5232816"/>
                  <a:pt x="5805714" y="5239658"/>
                </a:cubicBezTo>
                <a:cubicBezTo>
                  <a:pt x="5790112" y="5247459"/>
                  <a:pt x="5778720" y="5263170"/>
                  <a:pt x="5762171" y="5268686"/>
                </a:cubicBezTo>
                <a:cubicBezTo>
                  <a:pt x="5734252" y="5277992"/>
                  <a:pt x="5703760" y="5276583"/>
                  <a:pt x="5675085" y="5283200"/>
                </a:cubicBezTo>
                <a:cubicBezTo>
                  <a:pt x="5433845" y="5338871"/>
                  <a:pt x="5701258" y="5290934"/>
                  <a:pt x="5486400" y="5326743"/>
                </a:cubicBezTo>
                <a:cubicBezTo>
                  <a:pt x="5462209" y="5336419"/>
                  <a:pt x="5488819" y="5329163"/>
                  <a:pt x="5413828" y="5355772"/>
                </a:cubicBezTo>
                <a:cubicBezTo>
                  <a:pt x="5338838" y="5382382"/>
                  <a:pt x="5101771" y="5457372"/>
                  <a:pt x="5036457" y="5486400"/>
                </a:cubicBezTo>
                <a:cubicBezTo>
                  <a:pt x="4971143" y="5515428"/>
                  <a:pt x="5035627" y="5523101"/>
                  <a:pt x="5021943" y="5529943"/>
                </a:cubicBezTo>
                <a:cubicBezTo>
                  <a:pt x="5008259" y="5536785"/>
                  <a:pt x="4992914" y="5520267"/>
                  <a:pt x="4978400" y="5515429"/>
                </a:cubicBezTo>
                <a:cubicBezTo>
                  <a:pt x="4853621" y="5432242"/>
                  <a:pt x="5011490" y="5531972"/>
                  <a:pt x="4891314" y="5471886"/>
                </a:cubicBezTo>
                <a:cubicBezTo>
                  <a:pt x="4791076" y="5421768"/>
                  <a:pt x="4910547" y="5458553"/>
                  <a:pt x="4789714" y="5428343"/>
                </a:cubicBezTo>
                <a:cubicBezTo>
                  <a:pt x="4699184" y="5367991"/>
                  <a:pt x="4792766" y="5413829"/>
                  <a:pt x="4702628" y="5413829"/>
                </a:cubicBezTo>
                <a:cubicBezTo>
                  <a:pt x="4673199" y="5413829"/>
                  <a:pt x="4644571" y="5404153"/>
                  <a:pt x="4615543" y="5399315"/>
                </a:cubicBezTo>
                <a:cubicBezTo>
                  <a:pt x="4601029" y="5394477"/>
                  <a:pt x="4587091" y="5387315"/>
                  <a:pt x="4572000" y="5384800"/>
                </a:cubicBezTo>
                <a:cubicBezTo>
                  <a:pt x="4499782" y="5372764"/>
                  <a:pt x="4424524" y="5376430"/>
                  <a:pt x="4354285" y="5355772"/>
                </a:cubicBezTo>
                <a:cubicBezTo>
                  <a:pt x="4337550" y="5350850"/>
                  <a:pt x="4333058" y="5327831"/>
                  <a:pt x="4325257" y="5312229"/>
                </a:cubicBezTo>
                <a:cubicBezTo>
                  <a:pt x="4318415" y="5298545"/>
                  <a:pt x="4325526" y="5272628"/>
                  <a:pt x="4310743" y="5268686"/>
                </a:cubicBezTo>
                <a:cubicBezTo>
                  <a:pt x="4245130" y="5251189"/>
                  <a:pt x="4175276" y="5259010"/>
                  <a:pt x="4107543" y="5254172"/>
                </a:cubicBezTo>
                <a:cubicBezTo>
                  <a:pt x="4064000" y="5234820"/>
                  <a:pt x="4066418" y="5164667"/>
                  <a:pt x="4049485" y="5152572"/>
                </a:cubicBezTo>
                <a:cubicBezTo>
                  <a:pt x="4034971" y="5162248"/>
                  <a:pt x="4022750" y="5176931"/>
                  <a:pt x="4005943" y="5181600"/>
                </a:cubicBezTo>
                <a:cubicBezTo>
                  <a:pt x="3841039" y="5227406"/>
                  <a:pt x="3775440" y="5226209"/>
                  <a:pt x="3614057" y="5239658"/>
                </a:cubicBezTo>
                <a:cubicBezTo>
                  <a:pt x="3585028" y="5249334"/>
                  <a:pt x="3556492" y="5260635"/>
                  <a:pt x="3526971" y="5268686"/>
                </a:cubicBezTo>
                <a:cubicBezTo>
                  <a:pt x="3503171" y="5275177"/>
                  <a:pt x="3479059" y="5282468"/>
                  <a:pt x="3454400" y="5283200"/>
                </a:cubicBezTo>
                <a:lnTo>
                  <a:pt x="2061028" y="5312229"/>
                </a:lnTo>
                <a:lnTo>
                  <a:pt x="1886857" y="5355772"/>
                </a:lnTo>
                <a:lnTo>
                  <a:pt x="1828800" y="5370286"/>
                </a:lnTo>
                <a:lnTo>
                  <a:pt x="1712685" y="5355772"/>
                </a:lnTo>
                <a:cubicBezTo>
                  <a:pt x="1676399" y="5341258"/>
                  <a:pt x="1635275" y="5290457"/>
                  <a:pt x="1611085" y="5283200"/>
                </a:cubicBezTo>
                <a:cubicBezTo>
                  <a:pt x="1586895" y="5275943"/>
                  <a:pt x="1584852" y="5310065"/>
                  <a:pt x="1567543" y="5312229"/>
                </a:cubicBezTo>
                <a:cubicBezTo>
                  <a:pt x="1514680" y="5318837"/>
                  <a:pt x="1489466" y="5294045"/>
                  <a:pt x="1451428" y="5268686"/>
                </a:cubicBezTo>
                <a:cubicBezTo>
                  <a:pt x="1446590" y="5283200"/>
                  <a:pt x="1447732" y="5301411"/>
                  <a:pt x="1436914" y="5312229"/>
                </a:cubicBezTo>
                <a:cubicBezTo>
                  <a:pt x="1404099" y="5345044"/>
                  <a:pt x="1286859" y="5313429"/>
                  <a:pt x="1277257" y="5312229"/>
                </a:cubicBezTo>
                <a:cubicBezTo>
                  <a:pt x="1234404" y="5322942"/>
                  <a:pt x="1107913" y="5355105"/>
                  <a:pt x="1088571" y="5355772"/>
                </a:cubicBezTo>
                <a:cubicBezTo>
                  <a:pt x="991746" y="5359111"/>
                  <a:pt x="895047" y="5346096"/>
                  <a:pt x="798285" y="5341258"/>
                </a:cubicBezTo>
                <a:cubicBezTo>
                  <a:pt x="673505" y="5258069"/>
                  <a:pt x="831378" y="5357804"/>
                  <a:pt x="711200" y="5297715"/>
                </a:cubicBezTo>
                <a:cubicBezTo>
                  <a:pt x="661046" y="5272638"/>
                  <a:pt x="678840" y="5263293"/>
                  <a:pt x="624114" y="5254172"/>
                </a:cubicBezTo>
                <a:cubicBezTo>
                  <a:pt x="551897" y="5242136"/>
                  <a:pt x="478971" y="5234819"/>
                  <a:pt x="406400" y="5225143"/>
                </a:cubicBezTo>
                <a:cubicBezTo>
                  <a:pt x="391886" y="5220305"/>
                  <a:pt x="378156" y="5210629"/>
                  <a:pt x="362857" y="5210629"/>
                </a:cubicBezTo>
                <a:cubicBezTo>
                  <a:pt x="330956" y="5210629"/>
                  <a:pt x="267155" y="5224689"/>
                  <a:pt x="232228" y="5239658"/>
                </a:cubicBezTo>
                <a:cubicBezTo>
                  <a:pt x="212341" y="5248181"/>
                  <a:pt x="194058" y="5260163"/>
                  <a:pt x="174171" y="5268686"/>
                </a:cubicBezTo>
                <a:cubicBezTo>
                  <a:pt x="160109" y="5274713"/>
                  <a:pt x="145142" y="5278362"/>
                  <a:pt x="130628" y="5283200"/>
                </a:cubicBezTo>
                <a:cubicBezTo>
                  <a:pt x="75009" y="5320280"/>
                  <a:pt x="104529" y="5312229"/>
                  <a:pt x="43543" y="5312229"/>
                </a:cubicBezTo>
                <a:lnTo>
                  <a:pt x="0" y="5312229"/>
                </a:lnTo>
                <a:lnTo>
                  <a:pt x="0" y="217715"/>
                </a:lnTo>
                <a:lnTo>
                  <a:pt x="116114" y="261258"/>
                </a:lnTo>
                <a:lnTo>
                  <a:pt x="72571" y="217715"/>
                </a:lnTo>
                <a:close/>
              </a:path>
            </a:pathLst>
          </a:custGeom>
          <a:pattFill prst="dotGrid">
            <a:fgClr>
              <a:srgbClr val="400943"/>
            </a:fgClr>
            <a:bgClr>
              <a:srgbClr val="4F0D63"/>
            </a:bgClr>
          </a:pattFill>
          <a:ln>
            <a:noFill/>
          </a:ln>
          <a:effectLst>
            <a:innerShdw blurRad="63500" dist="381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57A78-83D7-4534-B111-DD5273098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7" y="725230"/>
            <a:ext cx="3927207" cy="4834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571113E-F89D-4018-8B23-2C8EF46B2544}"/>
              </a:ext>
            </a:extLst>
          </p:cNvPr>
          <p:cNvSpPr/>
          <p:nvPr/>
        </p:nvSpPr>
        <p:spPr>
          <a:xfrm rot="361873">
            <a:off x="4690465" y="4928402"/>
            <a:ext cx="2579658" cy="860165"/>
          </a:xfrm>
          <a:custGeom>
            <a:avLst/>
            <a:gdLst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252537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  <a:gd name="connsiteX0" fmla="*/ 142875 w 5124449"/>
              <a:gd name="connsiteY0" fmla="*/ 447675 h 1504950"/>
              <a:gd name="connsiteX1" fmla="*/ 5081587 w 5124449"/>
              <a:gd name="connsiteY1" fmla="*/ 0 h 1504950"/>
              <a:gd name="connsiteX2" fmla="*/ 5091112 w 5124449"/>
              <a:gd name="connsiteY2" fmla="*/ 52387 h 1504950"/>
              <a:gd name="connsiteX3" fmla="*/ 5086350 w 5124449"/>
              <a:gd name="connsiteY3" fmla="*/ 204787 h 1504950"/>
              <a:gd name="connsiteX4" fmla="*/ 5067300 w 5124449"/>
              <a:gd name="connsiteY4" fmla="*/ 300037 h 1504950"/>
              <a:gd name="connsiteX5" fmla="*/ 5110162 w 5124449"/>
              <a:gd name="connsiteY5" fmla="*/ 357187 h 1504950"/>
              <a:gd name="connsiteX6" fmla="*/ 5033962 w 5124449"/>
              <a:gd name="connsiteY6" fmla="*/ 481012 h 1504950"/>
              <a:gd name="connsiteX7" fmla="*/ 5038725 w 5124449"/>
              <a:gd name="connsiteY7" fmla="*/ 485775 h 1504950"/>
              <a:gd name="connsiteX8" fmla="*/ 5014912 w 5124449"/>
              <a:gd name="connsiteY8" fmla="*/ 495300 h 1504950"/>
              <a:gd name="connsiteX9" fmla="*/ 5033962 w 5124449"/>
              <a:gd name="connsiteY9" fmla="*/ 552450 h 1504950"/>
              <a:gd name="connsiteX10" fmla="*/ 5000625 w 5124449"/>
              <a:gd name="connsiteY10" fmla="*/ 628650 h 1504950"/>
              <a:gd name="connsiteX11" fmla="*/ 4995862 w 5124449"/>
              <a:gd name="connsiteY11" fmla="*/ 661987 h 1504950"/>
              <a:gd name="connsiteX12" fmla="*/ 4986337 w 5124449"/>
              <a:gd name="connsiteY12" fmla="*/ 790575 h 1504950"/>
              <a:gd name="connsiteX13" fmla="*/ 5062537 w 5124449"/>
              <a:gd name="connsiteY13" fmla="*/ 895350 h 1504950"/>
              <a:gd name="connsiteX14" fmla="*/ 4957762 w 5124449"/>
              <a:gd name="connsiteY14" fmla="*/ 1009650 h 1504950"/>
              <a:gd name="connsiteX15" fmla="*/ 5124449 w 5124449"/>
              <a:gd name="connsiteY15" fmla="*/ 1200149 h 1504950"/>
              <a:gd name="connsiteX16" fmla="*/ 23812 w 5124449"/>
              <a:gd name="connsiteY16" fmla="*/ 1504950 h 1504950"/>
              <a:gd name="connsiteX17" fmla="*/ 0 w 5124449"/>
              <a:gd name="connsiteY17" fmla="*/ 1381125 h 1504950"/>
              <a:gd name="connsiteX18" fmla="*/ 42862 w 5124449"/>
              <a:gd name="connsiteY18" fmla="*/ 1347787 h 1504950"/>
              <a:gd name="connsiteX19" fmla="*/ 42862 w 5124449"/>
              <a:gd name="connsiteY19" fmla="*/ 1262062 h 1504950"/>
              <a:gd name="connsiteX20" fmla="*/ 42862 w 5124449"/>
              <a:gd name="connsiteY20" fmla="*/ 1190625 h 1504950"/>
              <a:gd name="connsiteX21" fmla="*/ 100012 w 5124449"/>
              <a:gd name="connsiteY21" fmla="*/ 1152525 h 1504950"/>
              <a:gd name="connsiteX22" fmla="*/ 85725 w 5124449"/>
              <a:gd name="connsiteY22" fmla="*/ 1076325 h 1504950"/>
              <a:gd name="connsiteX23" fmla="*/ 200025 w 5124449"/>
              <a:gd name="connsiteY23" fmla="*/ 1047750 h 1504950"/>
              <a:gd name="connsiteX24" fmla="*/ 166687 w 5124449"/>
              <a:gd name="connsiteY24" fmla="*/ 938212 h 1504950"/>
              <a:gd name="connsiteX25" fmla="*/ 261937 w 5124449"/>
              <a:gd name="connsiteY25" fmla="*/ 833437 h 1504950"/>
              <a:gd name="connsiteX26" fmla="*/ 242887 w 5124449"/>
              <a:gd name="connsiteY26" fmla="*/ 795337 h 1504950"/>
              <a:gd name="connsiteX27" fmla="*/ 238125 w 5124449"/>
              <a:gd name="connsiteY27" fmla="*/ 609600 h 1504950"/>
              <a:gd name="connsiteX28" fmla="*/ 371475 w 5124449"/>
              <a:gd name="connsiteY28" fmla="*/ 595312 h 1504950"/>
              <a:gd name="connsiteX29" fmla="*/ 209550 w 5124449"/>
              <a:gd name="connsiteY29" fmla="*/ 561975 h 1504950"/>
              <a:gd name="connsiteX30" fmla="*/ 142875 w 5124449"/>
              <a:gd name="connsiteY30" fmla="*/ 447675 h 1504950"/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128712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9687" h="1504950">
                <a:moveTo>
                  <a:pt x="142875" y="447675"/>
                </a:moveTo>
                <a:lnTo>
                  <a:pt x="5081587" y="0"/>
                </a:lnTo>
                <a:lnTo>
                  <a:pt x="5091112" y="52387"/>
                </a:lnTo>
                <a:lnTo>
                  <a:pt x="5086350" y="204787"/>
                </a:lnTo>
                <a:lnTo>
                  <a:pt x="5067300" y="300037"/>
                </a:lnTo>
                <a:lnTo>
                  <a:pt x="5110162" y="357187"/>
                </a:lnTo>
                <a:lnTo>
                  <a:pt x="5033962" y="481012"/>
                </a:lnTo>
                <a:lnTo>
                  <a:pt x="5038725" y="485775"/>
                </a:lnTo>
                <a:lnTo>
                  <a:pt x="5014912" y="495300"/>
                </a:lnTo>
                <a:lnTo>
                  <a:pt x="5033962" y="552450"/>
                </a:lnTo>
                <a:lnTo>
                  <a:pt x="5000625" y="628650"/>
                </a:lnTo>
                <a:lnTo>
                  <a:pt x="4995862" y="661987"/>
                </a:lnTo>
                <a:lnTo>
                  <a:pt x="4986337" y="790575"/>
                </a:lnTo>
                <a:lnTo>
                  <a:pt x="5062537" y="895350"/>
                </a:lnTo>
                <a:lnTo>
                  <a:pt x="4957762" y="1009650"/>
                </a:lnTo>
                <a:lnTo>
                  <a:pt x="5119687" y="1128712"/>
                </a:lnTo>
                <a:lnTo>
                  <a:pt x="23812" y="1504950"/>
                </a:lnTo>
                <a:lnTo>
                  <a:pt x="0" y="1381125"/>
                </a:lnTo>
                <a:lnTo>
                  <a:pt x="42862" y="1347787"/>
                </a:lnTo>
                <a:lnTo>
                  <a:pt x="42862" y="1262062"/>
                </a:lnTo>
                <a:lnTo>
                  <a:pt x="42862" y="1190625"/>
                </a:lnTo>
                <a:lnTo>
                  <a:pt x="100012" y="1152525"/>
                </a:lnTo>
                <a:lnTo>
                  <a:pt x="85725" y="1076325"/>
                </a:lnTo>
                <a:lnTo>
                  <a:pt x="200025" y="1047750"/>
                </a:lnTo>
                <a:lnTo>
                  <a:pt x="166687" y="938212"/>
                </a:lnTo>
                <a:lnTo>
                  <a:pt x="261937" y="833437"/>
                </a:lnTo>
                <a:lnTo>
                  <a:pt x="242887" y="795337"/>
                </a:lnTo>
                <a:lnTo>
                  <a:pt x="238125" y="609600"/>
                </a:lnTo>
                <a:lnTo>
                  <a:pt x="371475" y="595312"/>
                </a:lnTo>
                <a:lnTo>
                  <a:pt x="209550" y="561975"/>
                </a:lnTo>
                <a:lnTo>
                  <a:pt x="142875" y="447675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0288239-B238-40B4-A379-F06371ED41DA}"/>
              </a:ext>
            </a:extLst>
          </p:cNvPr>
          <p:cNvSpPr/>
          <p:nvPr/>
        </p:nvSpPr>
        <p:spPr>
          <a:xfrm rot="305562">
            <a:off x="5464159" y="5273048"/>
            <a:ext cx="2158149" cy="650362"/>
          </a:xfrm>
          <a:custGeom>
            <a:avLst/>
            <a:gdLst>
              <a:gd name="connsiteX0" fmla="*/ 5105400 w 5105400"/>
              <a:gd name="connsiteY0" fmla="*/ 0 h 1479550"/>
              <a:gd name="connsiteX1" fmla="*/ 190500 w 5105400"/>
              <a:gd name="connsiteY1" fmla="*/ 400050 h 1479550"/>
              <a:gd name="connsiteX2" fmla="*/ 171450 w 5105400"/>
              <a:gd name="connsiteY2" fmla="*/ 768350 h 1479550"/>
              <a:gd name="connsiteX3" fmla="*/ 88900 w 5105400"/>
              <a:gd name="connsiteY3" fmla="*/ 939800 h 1479550"/>
              <a:gd name="connsiteX4" fmla="*/ 127000 w 5105400"/>
              <a:gd name="connsiteY4" fmla="*/ 971550 h 1479550"/>
              <a:gd name="connsiteX5" fmla="*/ 19050 w 5105400"/>
              <a:gd name="connsiteY5" fmla="*/ 1130300 h 1479550"/>
              <a:gd name="connsiteX6" fmla="*/ 63500 w 5105400"/>
              <a:gd name="connsiteY6" fmla="*/ 1276350 h 1479550"/>
              <a:gd name="connsiteX7" fmla="*/ 0 w 5105400"/>
              <a:gd name="connsiteY7" fmla="*/ 1428750 h 1479550"/>
              <a:gd name="connsiteX8" fmla="*/ 57150 w 5105400"/>
              <a:gd name="connsiteY8" fmla="*/ 1466850 h 1479550"/>
              <a:gd name="connsiteX9" fmla="*/ 38100 w 5105400"/>
              <a:gd name="connsiteY9" fmla="*/ 1479550 h 1479550"/>
              <a:gd name="connsiteX10" fmla="*/ 4972050 w 5105400"/>
              <a:gd name="connsiteY10" fmla="*/ 1060450 h 1479550"/>
              <a:gd name="connsiteX11" fmla="*/ 4933950 w 5105400"/>
              <a:gd name="connsiteY11" fmla="*/ 984250 h 1479550"/>
              <a:gd name="connsiteX12" fmla="*/ 4876800 w 5105400"/>
              <a:gd name="connsiteY12" fmla="*/ 914400 h 1479550"/>
              <a:gd name="connsiteX13" fmla="*/ 4768850 w 5105400"/>
              <a:gd name="connsiteY13" fmla="*/ 901700 h 1479550"/>
              <a:gd name="connsiteX14" fmla="*/ 4895850 w 5105400"/>
              <a:gd name="connsiteY14" fmla="*/ 863600 h 1479550"/>
              <a:gd name="connsiteX15" fmla="*/ 4876800 w 5105400"/>
              <a:gd name="connsiteY15" fmla="*/ 793750 h 1479550"/>
              <a:gd name="connsiteX16" fmla="*/ 4914900 w 5105400"/>
              <a:gd name="connsiteY16" fmla="*/ 774700 h 1479550"/>
              <a:gd name="connsiteX17" fmla="*/ 4889500 w 5105400"/>
              <a:gd name="connsiteY17" fmla="*/ 711200 h 1479550"/>
              <a:gd name="connsiteX18" fmla="*/ 4889500 w 5105400"/>
              <a:gd name="connsiteY18" fmla="*/ 711200 h 1479550"/>
              <a:gd name="connsiteX19" fmla="*/ 4857750 w 5105400"/>
              <a:gd name="connsiteY19" fmla="*/ 660400 h 1479550"/>
              <a:gd name="connsiteX20" fmla="*/ 4933950 w 5105400"/>
              <a:gd name="connsiteY20" fmla="*/ 527050 h 1479550"/>
              <a:gd name="connsiteX21" fmla="*/ 4933950 w 5105400"/>
              <a:gd name="connsiteY21" fmla="*/ 488950 h 1479550"/>
              <a:gd name="connsiteX22" fmla="*/ 4959350 w 5105400"/>
              <a:gd name="connsiteY22" fmla="*/ 419100 h 1479550"/>
              <a:gd name="connsiteX23" fmla="*/ 5054600 w 5105400"/>
              <a:gd name="connsiteY23" fmla="*/ 361950 h 1479550"/>
              <a:gd name="connsiteX24" fmla="*/ 5054600 w 5105400"/>
              <a:gd name="connsiteY24" fmla="*/ 317500 h 1479550"/>
              <a:gd name="connsiteX25" fmla="*/ 5092700 w 5105400"/>
              <a:gd name="connsiteY25" fmla="*/ 247650 h 1479550"/>
              <a:gd name="connsiteX26" fmla="*/ 5105400 w 5105400"/>
              <a:gd name="connsiteY26" fmla="*/ 152400 h 1479550"/>
              <a:gd name="connsiteX27" fmla="*/ 5105400 w 5105400"/>
              <a:gd name="connsiteY27" fmla="*/ 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05400" h="1479550">
                <a:moveTo>
                  <a:pt x="5105400" y="0"/>
                </a:moveTo>
                <a:lnTo>
                  <a:pt x="190500" y="400050"/>
                </a:lnTo>
                <a:lnTo>
                  <a:pt x="171450" y="768350"/>
                </a:lnTo>
                <a:lnTo>
                  <a:pt x="88900" y="939800"/>
                </a:lnTo>
                <a:lnTo>
                  <a:pt x="127000" y="971550"/>
                </a:lnTo>
                <a:lnTo>
                  <a:pt x="19050" y="1130300"/>
                </a:lnTo>
                <a:lnTo>
                  <a:pt x="63500" y="1276350"/>
                </a:lnTo>
                <a:lnTo>
                  <a:pt x="0" y="1428750"/>
                </a:lnTo>
                <a:lnTo>
                  <a:pt x="57150" y="1466850"/>
                </a:lnTo>
                <a:lnTo>
                  <a:pt x="38100" y="1479550"/>
                </a:lnTo>
                <a:lnTo>
                  <a:pt x="4972050" y="1060450"/>
                </a:lnTo>
                <a:lnTo>
                  <a:pt x="4933950" y="984250"/>
                </a:lnTo>
                <a:lnTo>
                  <a:pt x="4876800" y="914400"/>
                </a:lnTo>
                <a:lnTo>
                  <a:pt x="4768850" y="901700"/>
                </a:lnTo>
                <a:lnTo>
                  <a:pt x="4895850" y="863600"/>
                </a:lnTo>
                <a:lnTo>
                  <a:pt x="4876800" y="793750"/>
                </a:lnTo>
                <a:lnTo>
                  <a:pt x="4914900" y="774700"/>
                </a:lnTo>
                <a:lnTo>
                  <a:pt x="4889500" y="711200"/>
                </a:lnTo>
                <a:lnTo>
                  <a:pt x="4889500" y="711200"/>
                </a:lnTo>
                <a:lnTo>
                  <a:pt x="4857750" y="660400"/>
                </a:lnTo>
                <a:lnTo>
                  <a:pt x="4933950" y="527050"/>
                </a:lnTo>
                <a:lnTo>
                  <a:pt x="4933950" y="488950"/>
                </a:lnTo>
                <a:lnTo>
                  <a:pt x="4959350" y="419100"/>
                </a:lnTo>
                <a:lnTo>
                  <a:pt x="5054600" y="361950"/>
                </a:lnTo>
                <a:lnTo>
                  <a:pt x="5054600" y="317500"/>
                </a:lnTo>
                <a:lnTo>
                  <a:pt x="5092700" y="247650"/>
                </a:lnTo>
                <a:lnTo>
                  <a:pt x="5105400" y="152400"/>
                </a:lnTo>
                <a:lnTo>
                  <a:pt x="5105400" y="0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E4C5A42-CDCF-443D-B8E6-32BA1D85E9A7}"/>
              </a:ext>
            </a:extLst>
          </p:cNvPr>
          <p:cNvSpPr/>
          <p:nvPr/>
        </p:nvSpPr>
        <p:spPr>
          <a:xfrm>
            <a:off x="4735071" y="1248649"/>
            <a:ext cx="669270" cy="1447163"/>
          </a:xfrm>
          <a:custGeom>
            <a:avLst/>
            <a:gdLst>
              <a:gd name="connsiteX0" fmla="*/ 1021080 w 1021080"/>
              <a:gd name="connsiteY0" fmla="*/ 0 h 1577340"/>
              <a:gd name="connsiteX1" fmla="*/ 647700 w 1021080"/>
              <a:gd name="connsiteY1" fmla="*/ 373380 h 1577340"/>
              <a:gd name="connsiteX2" fmla="*/ 0 w 1021080"/>
              <a:gd name="connsiteY2" fmla="*/ 1577340 h 1577340"/>
              <a:gd name="connsiteX0" fmla="*/ 1109980 w 1109980"/>
              <a:gd name="connsiteY0" fmla="*/ 0 h 1717040"/>
              <a:gd name="connsiteX1" fmla="*/ 647700 w 1109980"/>
              <a:gd name="connsiteY1" fmla="*/ 513080 h 1717040"/>
              <a:gd name="connsiteX2" fmla="*/ 0 w 1109980"/>
              <a:gd name="connsiteY2" fmla="*/ 1717040 h 1717040"/>
              <a:gd name="connsiteX0" fmla="*/ 1160780 w 1160780"/>
              <a:gd name="connsiteY0" fmla="*/ 0 h 1704340"/>
              <a:gd name="connsiteX1" fmla="*/ 647700 w 1160780"/>
              <a:gd name="connsiteY1" fmla="*/ 500380 h 1704340"/>
              <a:gd name="connsiteX2" fmla="*/ 0 w 116078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54430 w 1154430"/>
              <a:gd name="connsiteY0" fmla="*/ 0 h 1704340"/>
              <a:gd name="connsiteX1" fmla="*/ 647700 w 1154430"/>
              <a:gd name="connsiteY1" fmla="*/ 500380 h 1704340"/>
              <a:gd name="connsiteX2" fmla="*/ 0 w 1154430"/>
              <a:gd name="connsiteY2" fmla="*/ 1704340 h 1704340"/>
              <a:gd name="connsiteX0" fmla="*/ 1116330 w 1116330"/>
              <a:gd name="connsiteY0" fmla="*/ 0 h 1704340"/>
              <a:gd name="connsiteX1" fmla="*/ 647700 w 1116330"/>
              <a:gd name="connsiteY1" fmla="*/ 500380 h 1704340"/>
              <a:gd name="connsiteX2" fmla="*/ 0 w 1116330"/>
              <a:gd name="connsiteY2" fmla="*/ 1704340 h 1704340"/>
              <a:gd name="connsiteX0" fmla="*/ 1116330 w 1116330"/>
              <a:gd name="connsiteY0" fmla="*/ 0 h 1704340"/>
              <a:gd name="connsiteX1" fmla="*/ 647700 w 1116330"/>
              <a:gd name="connsiteY1" fmla="*/ 500380 h 1704340"/>
              <a:gd name="connsiteX2" fmla="*/ 0 w 1116330"/>
              <a:gd name="connsiteY2" fmla="*/ 1704340 h 1704340"/>
              <a:gd name="connsiteX0" fmla="*/ 1008380 w 1008380"/>
              <a:gd name="connsiteY0" fmla="*/ 0 h 1513840"/>
              <a:gd name="connsiteX1" fmla="*/ 647700 w 1008380"/>
              <a:gd name="connsiteY1" fmla="*/ 309880 h 1513840"/>
              <a:gd name="connsiteX2" fmla="*/ 0 w 1008380"/>
              <a:gd name="connsiteY2" fmla="*/ 1513840 h 1513840"/>
              <a:gd name="connsiteX0" fmla="*/ 1008380 w 1008380"/>
              <a:gd name="connsiteY0" fmla="*/ 0 h 1513840"/>
              <a:gd name="connsiteX1" fmla="*/ 647700 w 1008380"/>
              <a:gd name="connsiteY1" fmla="*/ 309880 h 1513840"/>
              <a:gd name="connsiteX2" fmla="*/ 0 w 1008380"/>
              <a:gd name="connsiteY2" fmla="*/ 1513840 h 1513840"/>
              <a:gd name="connsiteX0" fmla="*/ 1040130 w 1040130"/>
              <a:gd name="connsiteY0" fmla="*/ 0 h 1507490"/>
              <a:gd name="connsiteX1" fmla="*/ 647700 w 1040130"/>
              <a:gd name="connsiteY1" fmla="*/ 303530 h 1507490"/>
              <a:gd name="connsiteX2" fmla="*/ 0 w 1040130"/>
              <a:gd name="connsiteY2" fmla="*/ 1507490 h 1507490"/>
              <a:gd name="connsiteX0" fmla="*/ 1040130 w 1040130"/>
              <a:gd name="connsiteY0" fmla="*/ 1339 h 1508829"/>
              <a:gd name="connsiteX1" fmla="*/ 647700 w 1040130"/>
              <a:gd name="connsiteY1" fmla="*/ 304869 h 1508829"/>
              <a:gd name="connsiteX2" fmla="*/ 0 w 1040130"/>
              <a:gd name="connsiteY2" fmla="*/ 1508829 h 1508829"/>
              <a:gd name="connsiteX0" fmla="*/ 1040130 w 1040130"/>
              <a:gd name="connsiteY0" fmla="*/ 1706 h 1509196"/>
              <a:gd name="connsiteX1" fmla="*/ 647700 w 1040130"/>
              <a:gd name="connsiteY1" fmla="*/ 305236 h 1509196"/>
              <a:gd name="connsiteX2" fmla="*/ 0 w 1040130"/>
              <a:gd name="connsiteY2" fmla="*/ 1509196 h 1509196"/>
              <a:gd name="connsiteX0" fmla="*/ 1040130 w 1040130"/>
              <a:gd name="connsiteY0" fmla="*/ 1706 h 1509196"/>
              <a:gd name="connsiteX1" fmla="*/ 647700 w 1040130"/>
              <a:gd name="connsiteY1" fmla="*/ 305236 h 1509196"/>
              <a:gd name="connsiteX2" fmla="*/ 0 w 1040130"/>
              <a:gd name="connsiteY2" fmla="*/ 1509196 h 1509196"/>
              <a:gd name="connsiteX0" fmla="*/ 779780 w 779780"/>
              <a:gd name="connsiteY0" fmla="*/ 1706 h 1509196"/>
              <a:gd name="connsiteX1" fmla="*/ 387350 w 779780"/>
              <a:gd name="connsiteY1" fmla="*/ 305236 h 1509196"/>
              <a:gd name="connsiteX2" fmla="*/ 0 w 779780"/>
              <a:gd name="connsiteY2" fmla="*/ 1509196 h 1509196"/>
              <a:gd name="connsiteX0" fmla="*/ 787222 w 787222"/>
              <a:gd name="connsiteY0" fmla="*/ 1706 h 1509196"/>
              <a:gd name="connsiteX1" fmla="*/ 394792 w 787222"/>
              <a:gd name="connsiteY1" fmla="*/ 305236 h 1509196"/>
              <a:gd name="connsiteX2" fmla="*/ 7442 w 787222"/>
              <a:gd name="connsiteY2" fmla="*/ 1509196 h 1509196"/>
              <a:gd name="connsiteX0" fmla="*/ 675172 w 675172"/>
              <a:gd name="connsiteY0" fmla="*/ 1706 h 1496496"/>
              <a:gd name="connsiteX1" fmla="*/ 282742 w 675172"/>
              <a:gd name="connsiteY1" fmla="*/ 305236 h 1496496"/>
              <a:gd name="connsiteX2" fmla="*/ 9692 w 675172"/>
              <a:gd name="connsiteY2" fmla="*/ 1496496 h 1496496"/>
              <a:gd name="connsiteX0" fmla="*/ 714626 w 714626"/>
              <a:gd name="connsiteY0" fmla="*/ 1706 h 1496496"/>
              <a:gd name="connsiteX1" fmla="*/ 322196 w 714626"/>
              <a:gd name="connsiteY1" fmla="*/ 305236 h 1496496"/>
              <a:gd name="connsiteX2" fmla="*/ 49146 w 714626"/>
              <a:gd name="connsiteY2" fmla="*/ 1496496 h 1496496"/>
              <a:gd name="connsiteX0" fmla="*/ 740718 w 740718"/>
              <a:gd name="connsiteY0" fmla="*/ 1706 h 1496496"/>
              <a:gd name="connsiteX1" fmla="*/ 348288 w 740718"/>
              <a:gd name="connsiteY1" fmla="*/ 305236 h 1496496"/>
              <a:gd name="connsiteX2" fmla="*/ 75238 w 740718"/>
              <a:gd name="connsiteY2" fmla="*/ 1496496 h 1496496"/>
              <a:gd name="connsiteX0" fmla="*/ 758548 w 758548"/>
              <a:gd name="connsiteY0" fmla="*/ 1706 h 1496496"/>
              <a:gd name="connsiteX1" fmla="*/ 366118 w 758548"/>
              <a:gd name="connsiteY1" fmla="*/ 305236 h 1496496"/>
              <a:gd name="connsiteX2" fmla="*/ 93068 w 758548"/>
              <a:gd name="connsiteY2" fmla="*/ 1496496 h 1496496"/>
              <a:gd name="connsiteX0" fmla="*/ 815698 w 815698"/>
              <a:gd name="connsiteY0" fmla="*/ 3092 h 1434382"/>
              <a:gd name="connsiteX1" fmla="*/ 366118 w 815698"/>
              <a:gd name="connsiteY1" fmla="*/ 243122 h 1434382"/>
              <a:gd name="connsiteX2" fmla="*/ 93068 w 815698"/>
              <a:gd name="connsiteY2" fmla="*/ 1434382 h 1434382"/>
              <a:gd name="connsiteX0" fmla="*/ 777598 w 777598"/>
              <a:gd name="connsiteY0" fmla="*/ 3092 h 1434382"/>
              <a:gd name="connsiteX1" fmla="*/ 366118 w 777598"/>
              <a:gd name="connsiteY1" fmla="*/ 243122 h 1434382"/>
              <a:gd name="connsiteX2" fmla="*/ 93068 w 777598"/>
              <a:gd name="connsiteY2" fmla="*/ 1434382 h 1434382"/>
              <a:gd name="connsiteX0" fmla="*/ 777598 w 777598"/>
              <a:gd name="connsiteY0" fmla="*/ 3092 h 1434382"/>
              <a:gd name="connsiteX1" fmla="*/ 366118 w 777598"/>
              <a:gd name="connsiteY1" fmla="*/ 243122 h 1434382"/>
              <a:gd name="connsiteX2" fmla="*/ 93068 w 777598"/>
              <a:gd name="connsiteY2" fmla="*/ 1434382 h 1434382"/>
              <a:gd name="connsiteX0" fmla="*/ 780646 w 780646"/>
              <a:gd name="connsiteY0" fmla="*/ 1980 h 1433270"/>
              <a:gd name="connsiteX1" fmla="*/ 350116 w 780646"/>
              <a:gd name="connsiteY1" fmla="*/ 286460 h 1433270"/>
              <a:gd name="connsiteX2" fmla="*/ 96116 w 780646"/>
              <a:gd name="connsiteY2" fmla="*/ 1433270 h 1433270"/>
              <a:gd name="connsiteX0" fmla="*/ 780646 w 780646"/>
              <a:gd name="connsiteY0" fmla="*/ 1638 h 1432928"/>
              <a:gd name="connsiteX1" fmla="*/ 350116 w 780646"/>
              <a:gd name="connsiteY1" fmla="*/ 286118 h 1432928"/>
              <a:gd name="connsiteX2" fmla="*/ 96116 w 780646"/>
              <a:gd name="connsiteY2" fmla="*/ 1432928 h 1432928"/>
              <a:gd name="connsiteX0" fmla="*/ 780646 w 780646"/>
              <a:gd name="connsiteY0" fmla="*/ 1506 h 1432796"/>
              <a:gd name="connsiteX1" fmla="*/ 350116 w 780646"/>
              <a:gd name="connsiteY1" fmla="*/ 285986 h 1432796"/>
              <a:gd name="connsiteX2" fmla="*/ 96116 w 780646"/>
              <a:gd name="connsiteY2" fmla="*/ 1432796 h 1432796"/>
              <a:gd name="connsiteX0" fmla="*/ 813415 w 813415"/>
              <a:gd name="connsiteY0" fmla="*/ 1506 h 1432796"/>
              <a:gd name="connsiteX1" fmla="*/ 382885 w 813415"/>
              <a:gd name="connsiteY1" fmla="*/ 285986 h 1432796"/>
              <a:gd name="connsiteX2" fmla="*/ 128885 w 813415"/>
              <a:gd name="connsiteY2" fmla="*/ 1432796 h 1432796"/>
              <a:gd name="connsiteX0" fmla="*/ 772765 w 772765"/>
              <a:gd name="connsiteY0" fmla="*/ 1506 h 1432796"/>
              <a:gd name="connsiteX1" fmla="*/ 342235 w 772765"/>
              <a:gd name="connsiteY1" fmla="*/ 285986 h 1432796"/>
              <a:gd name="connsiteX2" fmla="*/ 88235 w 772765"/>
              <a:gd name="connsiteY2" fmla="*/ 1432796 h 1432796"/>
              <a:gd name="connsiteX0" fmla="*/ 759715 w 759715"/>
              <a:gd name="connsiteY0" fmla="*/ 1506 h 1432796"/>
              <a:gd name="connsiteX1" fmla="*/ 329185 w 759715"/>
              <a:gd name="connsiteY1" fmla="*/ 285986 h 1432796"/>
              <a:gd name="connsiteX2" fmla="*/ 75185 w 759715"/>
              <a:gd name="connsiteY2" fmla="*/ 1432796 h 1432796"/>
              <a:gd name="connsiteX0" fmla="*/ 741827 w 741827"/>
              <a:gd name="connsiteY0" fmla="*/ 1506 h 1432796"/>
              <a:gd name="connsiteX1" fmla="*/ 311297 w 741827"/>
              <a:gd name="connsiteY1" fmla="*/ 285986 h 1432796"/>
              <a:gd name="connsiteX2" fmla="*/ 57297 w 741827"/>
              <a:gd name="connsiteY2" fmla="*/ 1432796 h 1432796"/>
              <a:gd name="connsiteX0" fmla="*/ 686822 w 686822"/>
              <a:gd name="connsiteY0" fmla="*/ 1506 h 1439146"/>
              <a:gd name="connsiteX1" fmla="*/ 256292 w 686822"/>
              <a:gd name="connsiteY1" fmla="*/ 285986 h 1439146"/>
              <a:gd name="connsiteX2" fmla="*/ 65792 w 686822"/>
              <a:gd name="connsiteY2" fmla="*/ 1439146 h 1439146"/>
              <a:gd name="connsiteX0" fmla="*/ 694854 w 694854"/>
              <a:gd name="connsiteY0" fmla="*/ 1506 h 1439146"/>
              <a:gd name="connsiteX1" fmla="*/ 264324 w 694854"/>
              <a:gd name="connsiteY1" fmla="*/ 285986 h 1439146"/>
              <a:gd name="connsiteX2" fmla="*/ 73824 w 694854"/>
              <a:gd name="connsiteY2" fmla="*/ 1439146 h 1439146"/>
              <a:gd name="connsiteX0" fmla="*/ 702942 w 702942"/>
              <a:gd name="connsiteY0" fmla="*/ 1506 h 1439146"/>
              <a:gd name="connsiteX1" fmla="*/ 272412 w 702942"/>
              <a:gd name="connsiteY1" fmla="*/ 285986 h 1439146"/>
              <a:gd name="connsiteX2" fmla="*/ 81912 w 702942"/>
              <a:gd name="connsiteY2" fmla="*/ 1439146 h 1439146"/>
              <a:gd name="connsiteX0" fmla="*/ 711074 w 711074"/>
              <a:gd name="connsiteY0" fmla="*/ 1506 h 1439146"/>
              <a:gd name="connsiteX1" fmla="*/ 280544 w 711074"/>
              <a:gd name="connsiteY1" fmla="*/ 285986 h 1439146"/>
              <a:gd name="connsiteX2" fmla="*/ 90044 w 711074"/>
              <a:gd name="connsiteY2" fmla="*/ 1439146 h 1439146"/>
              <a:gd name="connsiteX0" fmla="*/ 711074 w 711074"/>
              <a:gd name="connsiteY0" fmla="*/ 12469 h 1450109"/>
              <a:gd name="connsiteX1" fmla="*/ 280544 w 711074"/>
              <a:gd name="connsiteY1" fmla="*/ 296949 h 1450109"/>
              <a:gd name="connsiteX2" fmla="*/ 90044 w 711074"/>
              <a:gd name="connsiteY2" fmla="*/ 1450109 h 1450109"/>
              <a:gd name="connsiteX0" fmla="*/ 711074 w 711074"/>
              <a:gd name="connsiteY0" fmla="*/ 13844 h 1451484"/>
              <a:gd name="connsiteX1" fmla="*/ 280544 w 711074"/>
              <a:gd name="connsiteY1" fmla="*/ 298324 h 1451484"/>
              <a:gd name="connsiteX2" fmla="*/ 90044 w 711074"/>
              <a:gd name="connsiteY2" fmla="*/ 1451484 h 1451484"/>
              <a:gd name="connsiteX0" fmla="*/ 704723 w 704723"/>
              <a:gd name="connsiteY0" fmla="*/ 13844 h 1451484"/>
              <a:gd name="connsiteX1" fmla="*/ 274193 w 704723"/>
              <a:gd name="connsiteY1" fmla="*/ 298324 h 1451484"/>
              <a:gd name="connsiteX2" fmla="*/ 83693 w 704723"/>
              <a:gd name="connsiteY2" fmla="*/ 1451484 h 1451484"/>
              <a:gd name="connsiteX0" fmla="*/ 714161 w 714161"/>
              <a:gd name="connsiteY0" fmla="*/ 8870 h 1446510"/>
              <a:gd name="connsiteX1" fmla="*/ 226481 w 714161"/>
              <a:gd name="connsiteY1" fmla="*/ 414000 h 1446510"/>
              <a:gd name="connsiteX2" fmla="*/ 93131 w 714161"/>
              <a:gd name="connsiteY2" fmla="*/ 1446510 h 1446510"/>
              <a:gd name="connsiteX0" fmla="*/ 713013 w 713013"/>
              <a:gd name="connsiteY0" fmla="*/ 7816 h 1445456"/>
              <a:gd name="connsiteX1" fmla="*/ 231683 w 713013"/>
              <a:gd name="connsiteY1" fmla="*/ 457396 h 1445456"/>
              <a:gd name="connsiteX2" fmla="*/ 91983 w 713013"/>
              <a:gd name="connsiteY2" fmla="*/ 1445456 h 1445456"/>
              <a:gd name="connsiteX0" fmla="*/ 713013 w 713013"/>
              <a:gd name="connsiteY0" fmla="*/ 9523 h 1447163"/>
              <a:gd name="connsiteX1" fmla="*/ 231683 w 713013"/>
              <a:gd name="connsiteY1" fmla="*/ 459103 h 1447163"/>
              <a:gd name="connsiteX2" fmla="*/ 91983 w 713013"/>
              <a:gd name="connsiteY2" fmla="*/ 1447163 h 1447163"/>
              <a:gd name="connsiteX0" fmla="*/ 709110 w 709110"/>
              <a:gd name="connsiteY0" fmla="*/ 9523 h 1447163"/>
              <a:gd name="connsiteX1" fmla="*/ 227780 w 709110"/>
              <a:gd name="connsiteY1" fmla="*/ 459103 h 1447163"/>
              <a:gd name="connsiteX2" fmla="*/ 88080 w 709110"/>
              <a:gd name="connsiteY2" fmla="*/ 1447163 h 1447163"/>
              <a:gd name="connsiteX0" fmla="*/ 669270 w 669270"/>
              <a:gd name="connsiteY0" fmla="*/ 9523 h 1447163"/>
              <a:gd name="connsiteX1" fmla="*/ 187940 w 669270"/>
              <a:gd name="connsiteY1" fmla="*/ 459103 h 1447163"/>
              <a:gd name="connsiteX2" fmla="*/ 48240 w 669270"/>
              <a:gd name="connsiteY2" fmla="*/ 1447163 h 144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270" h="1447163">
                <a:moveTo>
                  <a:pt x="669270" y="9523"/>
                </a:moveTo>
                <a:cubicBezTo>
                  <a:pt x="487660" y="-52284"/>
                  <a:pt x="191750" y="197060"/>
                  <a:pt x="187940" y="459103"/>
                </a:cubicBezTo>
                <a:cubicBezTo>
                  <a:pt x="149840" y="676273"/>
                  <a:pt x="-104160" y="512443"/>
                  <a:pt x="48240" y="1447163"/>
                </a:cubicBezTo>
              </a:path>
            </a:pathLst>
          </a:custGeom>
          <a:noFill/>
          <a:ln w="38100" cap="rnd">
            <a:solidFill>
              <a:srgbClr val="2FFF8D"/>
            </a:solidFill>
            <a:round/>
          </a:ln>
          <a:effectLst>
            <a:glow rad="63500">
              <a:srgbClr val="00B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800417C4-B72A-411D-B0E9-E9C9323C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33681">
            <a:off x="-89418" y="-2950482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4D05E0-5653-4747-871D-14715B294035}"/>
              </a:ext>
            </a:extLst>
          </p:cNvPr>
          <p:cNvSpPr/>
          <p:nvPr/>
        </p:nvSpPr>
        <p:spPr>
          <a:xfrm>
            <a:off x="6356350" y="991870"/>
            <a:ext cx="607060" cy="378201"/>
          </a:xfrm>
          <a:custGeom>
            <a:avLst/>
            <a:gdLst>
              <a:gd name="connsiteX0" fmla="*/ 0 w 441960"/>
              <a:gd name="connsiteY0" fmla="*/ 266700 h 342900"/>
              <a:gd name="connsiteX1" fmla="*/ 213360 w 441960"/>
              <a:gd name="connsiteY1" fmla="*/ 342900 h 342900"/>
              <a:gd name="connsiteX2" fmla="*/ 441960 w 441960"/>
              <a:gd name="connsiteY2" fmla="*/ 0 h 34290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94360"/>
              <a:gd name="connsiteY0" fmla="*/ 298450 h 374650"/>
              <a:gd name="connsiteX1" fmla="*/ 213360 w 594360"/>
              <a:gd name="connsiteY1" fmla="*/ 374650 h 374650"/>
              <a:gd name="connsiteX2" fmla="*/ 594360 w 594360"/>
              <a:gd name="connsiteY2" fmla="*/ 0 h 37465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31750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21336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56260"/>
              <a:gd name="connsiteY0" fmla="*/ 298450 h 393700"/>
              <a:gd name="connsiteX1" fmla="*/ 194310 w 556260"/>
              <a:gd name="connsiteY1" fmla="*/ 393700 h 393700"/>
              <a:gd name="connsiteX2" fmla="*/ 556260 w 556260"/>
              <a:gd name="connsiteY2" fmla="*/ 0 h 39370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25450"/>
              <a:gd name="connsiteX1" fmla="*/ 194310 w 562610"/>
              <a:gd name="connsiteY1" fmla="*/ 425450 h 425450"/>
              <a:gd name="connsiteX2" fmla="*/ 562610 w 562610"/>
              <a:gd name="connsiteY2" fmla="*/ 0 h 425450"/>
              <a:gd name="connsiteX0" fmla="*/ 0 w 562610"/>
              <a:gd name="connsiteY0" fmla="*/ 330200 h 444500"/>
              <a:gd name="connsiteX1" fmla="*/ 181610 w 562610"/>
              <a:gd name="connsiteY1" fmla="*/ 444500 h 444500"/>
              <a:gd name="connsiteX2" fmla="*/ 562610 w 562610"/>
              <a:gd name="connsiteY2" fmla="*/ 0 h 444500"/>
              <a:gd name="connsiteX0" fmla="*/ 0 w 600710"/>
              <a:gd name="connsiteY0" fmla="*/ 342900 h 444500"/>
              <a:gd name="connsiteX1" fmla="*/ 219710 w 600710"/>
              <a:gd name="connsiteY1" fmla="*/ 444500 h 444500"/>
              <a:gd name="connsiteX2" fmla="*/ 600710 w 600710"/>
              <a:gd name="connsiteY2" fmla="*/ 0 h 444500"/>
              <a:gd name="connsiteX0" fmla="*/ 0 w 600710"/>
              <a:gd name="connsiteY0" fmla="*/ 342900 h 444500"/>
              <a:gd name="connsiteX1" fmla="*/ 219710 w 600710"/>
              <a:gd name="connsiteY1" fmla="*/ 444500 h 444500"/>
              <a:gd name="connsiteX2" fmla="*/ 600710 w 60071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444500"/>
              <a:gd name="connsiteX1" fmla="*/ 226060 w 607060"/>
              <a:gd name="connsiteY1" fmla="*/ 444500 h 444500"/>
              <a:gd name="connsiteX2" fmla="*/ 607060 w 607060"/>
              <a:gd name="connsiteY2" fmla="*/ 0 h 444500"/>
              <a:gd name="connsiteX0" fmla="*/ 0 w 607060"/>
              <a:gd name="connsiteY0" fmla="*/ 323850 h 374650"/>
              <a:gd name="connsiteX1" fmla="*/ 213360 w 607060"/>
              <a:gd name="connsiteY1" fmla="*/ 374650 h 374650"/>
              <a:gd name="connsiteX2" fmla="*/ 607060 w 607060"/>
              <a:gd name="connsiteY2" fmla="*/ 0 h 374650"/>
              <a:gd name="connsiteX0" fmla="*/ 0 w 607060"/>
              <a:gd name="connsiteY0" fmla="*/ 323850 h 374650"/>
              <a:gd name="connsiteX1" fmla="*/ 213360 w 607060"/>
              <a:gd name="connsiteY1" fmla="*/ 374650 h 374650"/>
              <a:gd name="connsiteX2" fmla="*/ 607060 w 607060"/>
              <a:gd name="connsiteY2" fmla="*/ 0 h 374650"/>
              <a:gd name="connsiteX0" fmla="*/ 0 w 607060"/>
              <a:gd name="connsiteY0" fmla="*/ 323850 h 380188"/>
              <a:gd name="connsiteX1" fmla="*/ 213360 w 607060"/>
              <a:gd name="connsiteY1" fmla="*/ 374650 h 380188"/>
              <a:gd name="connsiteX2" fmla="*/ 607060 w 607060"/>
              <a:gd name="connsiteY2" fmla="*/ 0 h 380188"/>
              <a:gd name="connsiteX0" fmla="*/ 0 w 607060"/>
              <a:gd name="connsiteY0" fmla="*/ 323850 h 382357"/>
              <a:gd name="connsiteX1" fmla="*/ 213360 w 607060"/>
              <a:gd name="connsiteY1" fmla="*/ 374650 h 382357"/>
              <a:gd name="connsiteX2" fmla="*/ 607060 w 607060"/>
              <a:gd name="connsiteY2" fmla="*/ 0 h 382357"/>
              <a:gd name="connsiteX0" fmla="*/ 0 w 607060"/>
              <a:gd name="connsiteY0" fmla="*/ 323850 h 378201"/>
              <a:gd name="connsiteX1" fmla="*/ 213360 w 607060"/>
              <a:gd name="connsiteY1" fmla="*/ 374650 h 378201"/>
              <a:gd name="connsiteX2" fmla="*/ 607060 w 607060"/>
              <a:gd name="connsiteY2" fmla="*/ 0 h 37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060" h="378201">
                <a:moveTo>
                  <a:pt x="0" y="323850"/>
                </a:moveTo>
                <a:cubicBezTo>
                  <a:pt x="83820" y="330200"/>
                  <a:pt x="129540" y="393700"/>
                  <a:pt x="213360" y="374650"/>
                </a:cubicBezTo>
                <a:cubicBezTo>
                  <a:pt x="378460" y="285750"/>
                  <a:pt x="372110" y="38100"/>
                  <a:pt x="607060" y="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0280B1C-C453-4E2F-93DB-3D6047EB022B}"/>
              </a:ext>
            </a:extLst>
          </p:cNvPr>
          <p:cNvSpPr/>
          <p:nvPr/>
        </p:nvSpPr>
        <p:spPr>
          <a:xfrm>
            <a:off x="7168001" y="2079844"/>
            <a:ext cx="558686" cy="1334770"/>
          </a:xfrm>
          <a:custGeom>
            <a:avLst/>
            <a:gdLst>
              <a:gd name="connsiteX0" fmla="*/ 144780 w 601980"/>
              <a:gd name="connsiteY0" fmla="*/ 0 h 1417320"/>
              <a:gd name="connsiteX1" fmla="*/ 0 w 601980"/>
              <a:gd name="connsiteY1" fmla="*/ 609600 h 1417320"/>
              <a:gd name="connsiteX2" fmla="*/ 601980 w 601980"/>
              <a:gd name="connsiteY2" fmla="*/ 1417320 h 1417320"/>
              <a:gd name="connsiteX0" fmla="*/ 182880 w 601980"/>
              <a:gd name="connsiteY0" fmla="*/ 0 h 1372870"/>
              <a:gd name="connsiteX1" fmla="*/ 0 w 601980"/>
              <a:gd name="connsiteY1" fmla="*/ 565150 h 1372870"/>
              <a:gd name="connsiteX2" fmla="*/ 601980 w 601980"/>
              <a:gd name="connsiteY2" fmla="*/ 1372870 h 1372870"/>
              <a:gd name="connsiteX0" fmla="*/ 182880 w 601980"/>
              <a:gd name="connsiteY0" fmla="*/ 0 h 1372870"/>
              <a:gd name="connsiteX1" fmla="*/ 0 w 601980"/>
              <a:gd name="connsiteY1" fmla="*/ 565150 h 1372870"/>
              <a:gd name="connsiteX2" fmla="*/ 601980 w 601980"/>
              <a:gd name="connsiteY2" fmla="*/ 1372870 h 1372870"/>
              <a:gd name="connsiteX0" fmla="*/ 119380 w 538480"/>
              <a:gd name="connsiteY0" fmla="*/ 0 h 1372870"/>
              <a:gd name="connsiteX1" fmla="*/ 0 w 538480"/>
              <a:gd name="connsiteY1" fmla="*/ 546100 h 1372870"/>
              <a:gd name="connsiteX2" fmla="*/ 538480 w 538480"/>
              <a:gd name="connsiteY2" fmla="*/ 1372870 h 1372870"/>
              <a:gd name="connsiteX0" fmla="*/ 132080 w 551180"/>
              <a:gd name="connsiteY0" fmla="*/ 0 h 1372870"/>
              <a:gd name="connsiteX1" fmla="*/ 0 w 551180"/>
              <a:gd name="connsiteY1" fmla="*/ 546100 h 1372870"/>
              <a:gd name="connsiteX2" fmla="*/ 551180 w 551180"/>
              <a:gd name="connsiteY2" fmla="*/ 1372870 h 1372870"/>
              <a:gd name="connsiteX0" fmla="*/ 135545 w 554645"/>
              <a:gd name="connsiteY0" fmla="*/ 0 h 1372870"/>
              <a:gd name="connsiteX1" fmla="*/ 3465 w 554645"/>
              <a:gd name="connsiteY1" fmla="*/ 546100 h 1372870"/>
              <a:gd name="connsiteX2" fmla="*/ 554645 w 554645"/>
              <a:gd name="connsiteY2" fmla="*/ 1372870 h 1372870"/>
              <a:gd name="connsiteX0" fmla="*/ 135545 w 554645"/>
              <a:gd name="connsiteY0" fmla="*/ 0 h 1372870"/>
              <a:gd name="connsiteX1" fmla="*/ 3465 w 554645"/>
              <a:gd name="connsiteY1" fmla="*/ 546100 h 1372870"/>
              <a:gd name="connsiteX2" fmla="*/ 554645 w 554645"/>
              <a:gd name="connsiteY2" fmla="*/ 1372870 h 1372870"/>
              <a:gd name="connsiteX0" fmla="*/ 134616 w 553716"/>
              <a:gd name="connsiteY0" fmla="*/ 0 h 1372870"/>
              <a:gd name="connsiteX1" fmla="*/ 2536 w 553716"/>
              <a:gd name="connsiteY1" fmla="*/ 546100 h 1372870"/>
              <a:gd name="connsiteX2" fmla="*/ 553716 w 553716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43218 w 562318"/>
              <a:gd name="connsiteY0" fmla="*/ 0 h 1372870"/>
              <a:gd name="connsiteX1" fmla="*/ 11138 w 562318"/>
              <a:gd name="connsiteY1" fmla="*/ 546100 h 1372870"/>
              <a:gd name="connsiteX2" fmla="*/ 562318 w 562318"/>
              <a:gd name="connsiteY2" fmla="*/ 1372870 h 1372870"/>
              <a:gd name="connsiteX0" fmla="*/ 150756 w 569856"/>
              <a:gd name="connsiteY0" fmla="*/ 0 h 1372870"/>
              <a:gd name="connsiteX1" fmla="*/ 18676 w 569856"/>
              <a:gd name="connsiteY1" fmla="*/ 546100 h 1372870"/>
              <a:gd name="connsiteX2" fmla="*/ 569856 w 569856"/>
              <a:gd name="connsiteY2" fmla="*/ 1372870 h 1372870"/>
              <a:gd name="connsiteX0" fmla="*/ 138396 w 557496"/>
              <a:gd name="connsiteY0" fmla="*/ 0 h 1372870"/>
              <a:gd name="connsiteX1" fmla="*/ 6316 w 557496"/>
              <a:gd name="connsiteY1" fmla="*/ 546100 h 1372870"/>
              <a:gd name="connsiteX2" fmla="*/ 557496 w 557496"/>
              <a:gd name="connsiteY2" fmla="*/ 1372870 h 1372870"/>
              <a:gd name="connsiteX0" fmla="*/ 138396 w 557496"/>
              <a:gd name="connsiteY0" fmla="*/ 0 h 1372870"/>
              <a:gd name="connsiteX1" fmla="*/ 6316 w 557496"/>
              <a:gd name="connsiteY1" fmla="*/ 546100 h 1372870"/>
              <a:gd name="connsiteX2" fmla="*/ 557496 w 557496"/>
              <a:gd name="connsiteY2" fmla="*/ 1372870 h 1372870"/>
              <a:gd name="connsiteX0" fmla="*/ 134150 w 553250"/>
              <a:gd name="connsiteY0" fmla="*/ 0 h 1372870"/>
              <a:gd name="connsiteX1" fmla="*/ 2070 w 553250"/>
              <a:gd name="connsiteY1" fmla="*/ 546100 h 1372870"/>
              <a:gd name="connsiteX2" fmla="*/ 553250 w 553250"/>
              <a:gd name="connsiteY2" fmla="*/ 1372870 h 1372870"/>
              <a:gd name="connsiteX0" fmla="*/ 145796 w 596646"/>
              <a:gd name="connsiteY0" fmla="*/ 0 h 1341120"/>
              <a:gd name="connsiteX1" fmla="*/ 13716 w 596646"/>
              <a:gd name="connsiteY1" fmla="*/ 546100 h 1341120"/>
              <a:gd name="connsiteX2" fmla="*/ 596646 w 596646"/>
              <a:gd name="connsiteY2" fmla="*/ 1341120 h 1341120"/>
              <a:gd name="connsiteX0" fmla="*/ 145796 w 596646"/>
              <a:gd name="connsiteY0" fmla="*/ 0 h 1341120"/>
              <a:gd name="connsiteX1" fmla="*/ 13716 w 596646"/>
              <a:gd name="connsiteY1" fmla="*/ 546100 h 1341120"/>
              <a:gd name="connsiteX2" fmla="*/ 596646 w 596646"/>
              <a:gd name="connsiteY2" fmla="*/ 1341120 h 1341120"/>
              <a:gd name="connsiteX0" fmla="*/ 140592 w 591442"/>
              <a:gd name="connsiteY0" fmla="*/ 0 h 1341120"/>
              <a:gd name="connsiteX1" fmla="*/ 8512 w 591442"/>
              <a:gd name="connsiteY1" fmla="*/ 546100 h 1341120"/>
              <a:gd name="connsiteX2" fmla="*/ 591442 w 591442"/>
              <a:gd name="connsiteY2" fmla="*/ 1341120 h 1341120"/>
              <a:gd name="connsiteX0" fmla="*/ 144577 w 570027"/>
              <a:gd name="connsiteY0" fmla="*/ 0 h 1334770"/>
              <a:gd name="connsiteX1" fmla="*/ 12497 w 570027"/>
              <a:gd name="connsiteY1" fmla="*/ 546100 h 1334770"/>
              <a:gd name="connsiteX2" fmla="*/ 570027 w 570027"/>
              <a:gd name="connsiteY2" fmla="*/ 1334770 h 1334770"/>
              <a:gd name="connsiteX0" fmla="*/ 144577 w 570027"/>
              <a:gd name="connsiteY0" fmla="*/ 0 h 1334770"/>
              <a:gd name="connsiteX1" fmla="*/ 12497 w 570027"/>
              <a:gd name="connsiteY1" fmla="*/ 546100 h 1334770"/>
              <a:gd name="connsiteX2" fmla="*/ 570027 w 570027"/>
              <a:gd name="connsiteY2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229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229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364 w 558814"/>
              <a:gd name="connsiteY0" fmla="*/ 0 h 1334770"/>
              <a:gd name="connsiteX1" fmla="*/ 1284 w 558814"/>
              <a:gd name="connsiteY1" fmla="*/ 546100 h 1334770"/>
              <a:gd name="connsiteX2" fmla="*/ 248935 w 558814"/>
              <a:gd name="connsiteY2" fmla="*/ 848360 h 1334770"/>
              <a:gd name="connsiteX3" fmla="*/ 558814 w 558814"/>
              <a:gd name="connsiteY3" fmla="*/ 1334770 h 1334770"/>
              <a:gd name="connsiteX0" fmla="*/ 133236 w 558686"/>
              <a:gd name="connsiteY0" fmla="*/ 0 h 1334770"/>
              <a:gd name="connsiteX1" fmla="*/ 1156 w 558686"/>
              <a:gd name="connsiteY1" fmla="*/ 546100 h 1334770"/>
              <a:gd name="connsiteX2" fmla="*/ 242457 w 558686"/>
              <a:gd name="connsiteY2" fmla="*/ 861060 h 1334770"/>
              <a:gd name="connsiteX3" fmla="*/ 558686 w 558686"/>
              <a:gd name="connsiteY3" fmla="*/ 1334770 h 1334770"/>
              <a:gd name="connsiteX0" fmla="*/ 133236 w 558686"/>
              <a:gd name="connsiteY0" fmla="*/ 0 h 1334770"/>
              <a:gd name="connsiteX1" fmla="*/ 1156 w 558686"/>
              <a:gd name="connsiteY1" fmla="*/ 546100 h 1334770"/>
              <a:gd name="connsiteX2" fmla="*/ 242457 w 558686"/>
              <a:gd name="connsiteY2" fmla="*/ 861060 h 1334770"/>
              <a:gd name="connsiteX3" fmla="*/ 558686 w 558686"/>
              <a:gd name="connsiteY3" fmla="*/ 1334770 h 133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86" h="1334770">
                <a:moveTo>
                  <a:pt x="133236" y="0"/>
                </a:moveTo>
                <a:cubicBezTo>
                  <a:pt x="186576" y="378883"/>
                  <a:pt x="-17048" y="402590"/>
                  <a:pt x="1156" y="546100"/>
                </a:cubicBezTo>
                <a:cubicBezTo>
                  <a:pt x="19360" y="689610"/>
                  <a:pt x="149535" y="735965"/>
                  <a:pt x="242457" y="861060"/>
                </a:cubicBezTo>
                <a:cubicBezTo>
                  <a:pt x="335379" y="986155"/>
                  <a:pt x="452006" y="1253702"/>
                  <a:pt x="558686" y="133477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991B1AF-99DB-4877-A568-B5E6F97B5563}"/>
              </a:ext>
            </a:extLst>
          </p:cNvPr>
          <p:cNvSpPr/>
          <p:nvPr/>
        </p:nvSpPr>
        <p:spPr>
          <a:xfrm>
            <a:off x="7155735" y="723299"/>
            <a:ext cx="441960" cy="459105"/>
          </a:xfrm>
          <a:custGeom>
            <a:avLst/>
            <a:gdLst>
              <a:gd name="connsiteX0" fmla="*/ 0 w 441960"/>
              <a:gd name="connsiteY0" fmla="*/ 335280 h 563880"/>
              <a:gd name="connsiteX1" fmla="*/ 167640 w 441960"/>
              <a:gd name="connsiteY1" fmla="*/ 563880 h 563880"/>
              <a:gd name="connsiteX2" fmla="*/ 441960 w 441960"/>
              <a:gd name="connsiteY2" fmla="*/ 350520 h 563880"/>
              <a:gd name="connsiteX3" fmla="*/ 259080 w 441960"/>
              <a:gd name="connsiteY3" fmla="*/ 327660 h 563880"/>
              <a:gd name="connsiteX4" fmla="*/ 304800 w 441960"/>
              <a:gd name="connsiteY4" fmla="*/ 121920 h 563880"/>
              <a:gd name="connsiteX5" fmla="*/ 182880 w 441960"/>
              <a:gd name="connsiteY5" fmla="*/ 152400 h 563880"/>
              <a:gd name="connsiteX6" fmla="*/ 144780 w 441960"/>
              <a:gd name="connsiteY6" fmla="*/ 0 h 563880"/>
              <a:gd name="connsiteX7" fmla="*/ 0 w 441960"/>
              <a:gd name="connsiteY7" fmla="*/ 335280 h 563880"/>
              <a:gd name="connsiteX0" fmla="*/ 0 w 441960"/>
              <a:gd name="connsiteY0" fmla="*/ 335280 h 516255"/>
              <a:gd name="connsiteX1" fmla="*/ 183515 w 441960"/>
              <a:gd name="connsiteY1" fmla="*/ 516255 h 516255"/>
              <a:gd name="connsiteX2" fmla="*/ 441960 w 441960"/>
              <a:gd name="connsiteY2" fmla="*/ 350520 h 516255"/>
              <a:gd name="connsiteX3" fmla="*/ 259080 w 441960"/>
              <a:gd name="connsiteY3" fmla="*/ 327660 h 516255"/>
              <a:gd name="connsiteX4" fmla="*/ 304800 w 441960"/>
              <a:gd name="connsiteY4" fmla="*/ 121920 h 516255"/>
              <a:gd name="connsiteX5" fmla="*/ 182880 w 441960"/>
              <a:gd name="connsiteY5" fmla="*/ 152400 h 516255"/>
              <a:gd name="connsiteX6" fmla="*/ 144780 w 441960"/>
              <a:gd name="connsiteY6" fmla="*/ 0 h 516255"/>
              <a:gd name="connsiteX7" fmla="*/ 0 w 441960"/>
              <a:gd name="connsiteY7" fmla="*/ 335280 h 5162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259080 w 441960"/>
              <a:gd name="connsiteY3" fmla="*/ 289560 h 478155"/>
              <a:gd name="connsiteX4" fmla="*/ 304800 w 441960"/>
              <a:gd name="connsiteY4" fmla="*/ 83820 h 478155"/>
              <a:gd name="connsiteX5" fmla="*/ 182880 w 441960"/>
              <a:gd name="connsiteY5" fmla="*/ 11430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259080 w 441960"/>
              <a:gd name="connsiteY3" fmla="*/ 289560 h 478155"/>
              <a:gd name="connsiteX4" fmla="*/ 304800 w 441960"/>
              <a:gd name="connsiteY4" fmla="*/ 838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04800 w 441960"/>
              <a:gd name="connsiteY4" fmla="*/ 838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65125 w 441960"/>
              <a:gd name="connsiteY4" fmla="*/ 125095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42900 w 441960"/>
              <a:gd name="connsiteY4" fmla="*/ 10287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97180 h 478155"/>
              <a:gd name="connsiteX1" fmla="*/ 183515 w 441960"/>
              <a:gd name="connsiteY1" fmla="*/ 478155 h 478155"/>
              <a:gd name="connsiteX2" fmla="*/ 441960 w 441960"/>
              <a:gd name="connsiteY2" fmla="*/ 312420 h 478155"/>
              <a:gd name="connsiteX3" fmla="*/ 303530 w 441960"/>
              <a:gd name="connsiteY3" fmla="*/ 273685 h 478155"/>
              <a:gd name="connsiteX4" fmla="*/ 371475 w 441960"/>
              <a:gd name="connsiteY4" fmla="*/ 109220 h 478155"/>
              <a:gd name="connsiteX5" fmla="*/ 220980 w 441960"/>
              <a:gd name="connsiteY5" fmla="*/ 158750 h 478155"/>
              <a:gd name="connsiteX6" fmla="*/ 163830 w 441960"/>
              <a:gd name="connsiteY6" fmla="*/ 0 h 478155"/>
              <a:gd name="connsiteX7" fmla="*/ 0 w 441960"/>
              <a:gd name="connsiteY7" fmla="*/ 297180 h 478155"/>
              <a:gd name="connsiteX0" fmla="*/ 0 w 441960"/>
              <a:gd name="connsiteY0" fmla="*/ 278130 h 459105"/>
              <a:gd name="connsiteX1" fmla="*/ 183515 w 441960"/>
              <a:gd name="connsiteY1" fmla="*/ 459105 h 459105"/>
              <a:gd name="connsiteX2" fmla="*/ 441960 w 441960"/>
              <a:gd name="connsiteY2" fmla="*/ 293370 h 459105"/>
              <a:gd name="connsiteX3" fmla="*/ 303530 w 441960"/>
              <a:gd name="connsiteY3" fmla="*/ 254635 h 459105"/>
              <a:gd name="connsiteX4" fmla="*/ 371475 w 441960"/>
              <a:gd name="connsiteY4" fmla="*/ 90170 h 459105"/>
              <a:gd name="connsiteX5" fmla="*/ 220980 w 441960"/>
              <a:gd name="connsiteY5" fmla="*/ 139700 h 459105"/>
              <a:gd name="connsiteX6" fmla="*/ 182880 w 441960"/>
              <a:gd name="connsiteY6" fmla="*/ 0 h 459105"/>
              <a:gd name="connsiteX7" fmla="*/ 0 w 441960"/>
              <a:gd name="connsiteY7" fmla="*/ 278130 h 45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" h="459105">
                <a:moveTo>
                  <a:pt x="0" y="278130"/>
                </a:moveTo>
                <a:lnTo>
                  <a:pt x="183515" y="459105"/>
                </a:lnTo>
                <a:lnTo>
                  <a:pt x="441960" y="293370"/>
                </a:lnTo>
                <a:lnTo>
                  <a:pt x="303530" y="254635"/>
                </a:lnTo>
                <a:cubicBezTo>
                  <a:pt x="323003" y="200872"/>
                  <a:pt x="345652" y="156633"/>
                  <a:pt x="371475" y="90170"/>
                </a:cubicBezTo>
                <a:cubicBezTo>
                  <a:pt x="327660" y="111972"/>
                  <a:pt x="261620" y="121073"/>
                  <a:pt x="220980" y="139700"/>
                </a:cubicBezTo>
                <a:lnTo>
                  <a:pt x="182880" y="0"/>
                </a:lnTo>
                <a:lnTo>
                  <a:pt x="0" y="278130"/>
                </a:lnTo>
                <a:close/>
              </a:path>
            </a:pathLst>
          </a:custGeom>
          <a:noFill/>
          <a:ln w="38100">
            <a:solidFill>
              <a:srgbClr val="FFDF79"/>
            </a:solidFill>
            <a:round/>
          </a:ln>
          <a:effectLst>
            <a:glow rad="63500">
              <a:schemeClr val="accent4">
                <a:satMod val="175000"/>
                <a:alpha val="3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D081C32-5B09-48F1-8D89-612C16FDEC14}"/>
              </a:ext>
            </a:extLst>
          </p:cNvPr>
          <p:cNvSpPr/>
          <p:nvPr/>
        </p:nvSpPr>
        <p:spPr>
          <a:xfrm>
            <a:off x="5675630" y="856994"/>
            <a:ext cx="824230" cy="391416"/>
          </a:xfrm>
          <a:custGeom>
            <a:avLst/>
            <a:gdLst>
              <a:gd name="connsiteX0" fmla="*/ 754380 w 754380"/>
              <a:gd name="connsiteY0" fmla="*/ 373380 h 373380"/>
              <a:gd name="connsiteX1" fmla="*/ 495300 w 754380"/>
              <a:gd name="connsiteY1" fmla="*/ 320040 h 373380"/>
              <a:gd name="connsiteX2" fmla="*/ 0 w 754380"/>
              <a:gd name="connsiteY2" fmla="*/ 0 h 373380"/>
              <a:gd name="connsiteX0" fmla="*/ 754380 w 754380"/>
              <a:gd name="connsiteY0" fmla="*/ 373380 h 402590"/>
              <a:gd name="connsiteX1" fmla="*/ 438150 w 754380"/>
              <a:gd name="connsiteY1" fmla="*/ 402590 h 402590"/>
              <a:gd name="connsiteX2" fmla="*/ 0 w 754380"/>
              <a:gd name="connsiteY2" fmla="*/ 0 h 402590"/>
              <a:gd name="connsiteX0" fmla="*/ 754380 w 754380"/>
              <a:gd name="connsiteY0" fmla="*/ 373380 h 402590"/>
              <a:gd name="connsiteX1" fmla="*/ 438150 w 754380"/>
              <a:gd name="connsiteY1" fmla="*/ 402590 h 402590"/>
              <a:gd name="connsiteX2" fmla="*/ 0 w 754380"/>
              <a:gd name="connsiteY2" fmla="*/ 0 h 402590"/>
              <a:gd name="connsiteX0" fmla="*/ 754380 w 754380"/>
              <a:gd name="connsiteY0" fmla="*/ 380739 h 409949"/>
              <a:gd name="connsiteX1" fmla="*/ 438150 w 754380"/>
              <a:gd name="connsiteY1" fmla="*/ 409949 h 409949"/>
              <a:gd name="connsiteX2" fmla="*/ 0 w 754380"/>
              <a:gd name="connsiteY2" fmla="*/ 7359 h 409949"/>
              <a:gd name="connsiteX0" fmla="*/ 754380 w 754380"/>
              <a:gd name="connsiteY0" fmla="*/ 373387 h 402597"/>
              <a:gd name="connsiteX1" fmla="*/ 438150 w 754380"/>
              <a:gd name="connsiteY1" fmla="*/ 402597 h 402597"/>
              <a:gd name="connsiteX2" fmla="*/ 0 w 754380"/>
              <a:gd name="connsiteY2" fmla="*/ 7 h 402597"/>
              <a:gd name="connsiteX0" fmla="*/ 754380 w 754380"/>
              <a:gd name="connsiteY0" fmla="*/ 335289 h 364499"/>
              <a:gd name="connsiteX1" fmla="*/ 438150 w 754380"/>
              <a:gd name="connsiteY1" fmla="*/ 364499 h 364499"/>
              <a:gd name="connsiteX2" fmla="*/ 0 w 754380"/>
              <a:gd name="connsiteY2" fmla="*/ 9 h 364499"/>
              <a:gd name="connsiteX0" fmla="*/ 754380 w 754380"/>
              <a:gd name="connsiteY0" fmla="*/ 340646 h 369856"/>
              <a:gd name="connsiteX1" fmla="*/ 438150 w 754380"/>
              <a:gd name="connsiteY1" fmla="*/ 369856 h 369856"/>
              <a:gd name="connsiteX2" fmla="*/ 0 w 754380"/>
              <a:gd name="connsiteY2" fmla="*/ 5366 h 369856"/>
              <a:gd name="connsiteX0" fmla="*/ 754380 w 754380"/>
              <a:gd name="connsiteY0" fmla="*/ 349150 h 378360"/>
              <a:gd name="connsiteX1" fmla="*/ 438150 w 754380"/>
              <a:gd name="connsiteY1" fmla="*/ 378360 h 378360"/>
              <a:gd name="connsiteX2" fmla="*/ 0 w 754380"/>
              <a:gd name="connsiteY2" fmla="*/ 13870 h 378360"/>
              <a:gd name="connsiteX0" fmla="*/ 786130 w 786130"/>
              <a:gd name="connsiteY0" fmla="*/ 343115 h 372325"/>
              <a:gd name="connsiteX1" fmla="*/ 469900 w 786130"/>
              <a:gd name="connsiteY1" fmla="*/ 372325 h 372325"/>
              <a:gd name="connsiteX2" fmla="*/ 0 w 786130"/>
              <a:gd name="connsiteY2" fmla="*/ 14185 h 372325"/>
              <a:gd name="connsiteX0" fmla="*/ 786130 w 786130"/>
              <a:gd name="connsiteY0" fmla="*/ 351305 h 380515"/>
              <a:gd name="connsiteX1" fmla="*/ 469900 w 786130"/>
              <a:gd name="connsiteY1" fmla="*/ 380515 h 380515"/>
              <a:gd name="connsiteX2" fmla="*/ 0 w 786130"/>
              <a:gd name="connsiteY2" fmla="*/ 22375 h 380515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786130 w 786130"/>
              <a:gd name="connsiteY0" fmla="*/ 349182 h 378392"/>
              <a:gd name="connsiteX1" fmla="*/ 469900 w 786130"/>
              <a:gd name="connsiteY1" fmla="*/ 378392 h 378392"/>
              <a:gd name="connsiteX2" fmla="*/ 0 w 786130"/>
              <a:gd name="connsiteY2" fmla="*/ 20252 h 378392"/>
              <a:gd name="connsiteX0" fmla="*/ 824230 w 824230"/>
              <a:gd name="connsiteY0" fmla="*/ 393632 h 394472"/>
              <a:gd name="connsiteX1" fmla="*/ 469900 w 824230"/>
              <a:gd name="connsiteY1" fmla="*/ 378392 h 394472"/>
              <a:gd name="connsiteX2" fmla="*/ 0 w 824230"/>
              <a:gd name="connsiteY2" fmla="*/ 20252 h 39447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393632"/>
              <a:gd name="connsiteX1" fmla="*/ 469900 w 824230"/>
              <a:gd name="connsiteY1" fmla="*/ 378392 h 393632"/>
              <a:gd name="connsiteX2" fmla="*/ 0 w 824230"/>
              <a:gd name="connsiteY2" fmla="*/ 20252 h 393632"/>
              <a:gd name="connsiteX0" fmla="*/ 824230 w 824230"/>
              <a:gd name="connsiteY0" fmla="*/ 393632 h 427238"/>
              <a:gd name="connsiteX1" fmla="*/ 469900 w 824230"/>
              <a:gd name="connsiteY1" fmla="*/ 378392 h 427238"/>
              <a:gd name="connsiteX2" fmla="*/ 0 w 824230"/>
              <a:gd name="connsiteY2" fmla="*/ 20252 h 427238"/>
              <a:gd name="connsiteX0" fmla="*/ 824230 w 824230"/>
              <a:gd name="connsiteY0" fmla="*/ 388372 h 421978"/>
              <a:gd name="connsiteX1" fmla="*/ 469900 w 824230"/>
              <a:gd name="connsiteY1" fmla="*/ 373132 h 421978"/>
              <a:gd name="connsiteX2" fmla="*/ 0 w 824230"/>
              <a:gd name="connsiteY2" fmla="*/ 14992 h 421978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  <a:gd name="connsiteX0" fmla="*/ 824230 w 824230"/>
              <a:gd name="connsiteY0" fmla="*/ 391416 h 391416"/>
              <a:gd name="connsiteX1" fmla="*/ 457200 w 824230"/>
              <a:gd name="connsiteY1" fmla="*/ 306326 h 391416"/>
              <a:gd name="connsiteX2" fmla="*/ 0 w 824230"/>
              <a:gd name="connsiteY2" fmla="*/ 18036 h 39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230" h="391416">
                <a:moveTo>
                  <a:pt x="824230" y="391416"/>
                </a:moveTo>
                <a:cubicBezTo>
                  <a:pt x="648970" y="267803"/>
                  <a:pt x="499110" y="417239"/>
                  <a:pt x="457200" y="306326"/>
                </a:cubicBezTo>
                <a:cubicBezTo>
                  <a:pt x="463550" y="199646"/>
                  <a:pt x="330200" y="-72134"/>
                  <a:pt x="0" y="18036"/>
                </a:cubicBezTo>
              </a:path>
            </a:pathLst>
          </a:custGeom>
          <a:noFill/>
          <a:ln w="38100" cap="rnd">
            <a:solidFill>
              <a:srgbClr val="FF3399"/>
            </a:solidFill>
            <a:round/>
          </a:ln>
          <a:effectLst>
            <a:glow rad="50800">
              <a:srgbClr val="FF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227E24C-3470-49EC-BF8F-4D302B8610B4}"/>
              </a:ext>
            </a:extLst>
          </p:cNvPr>
          <p:cNvSpPr/>
          <p:nvPr/>
        </p:nvSpPr>
        <p:spPr>
          <a:xfrm>
            <a:off x="7241131" y="1397982"/>
            <a:ext cx="225735" cy="1044576"/>
          </a:xfrm>
          <a:custGeom>
            <a:avLst/>
            <a:gdLst>
              <a:gd name="connsiteX0" fmla="*/ 114300 w 114300"/>
              <a:gd name="connsiteY0" fmla="*/ 0 h 952500"/>
              <a:gd name="connsiteX1" fmla="*/ 0 w 114300"/>
              <a:gd name="connsiteY1" fmla="*/ 419100 h 952500"/>
              <a:gd name="connsiteX2" fmla="*/ 83820 w 114300"/>
              <a:gd name="connsiteY2" fmla="*/ 952500 h 952500"/>
              <a:gd name="connsiteX0" fmla="*/ 0 w 83820"/>
              <a:gd name="connsiteY0" fmla="*/ 0 h 1123950"/>
              <a:gd name="connsiteX1" fmla="*/ 0 w 83820"/>
              <a:gd name="connsiteY1" fmla="*/ 590550 h 1123950"/>
              <a:gd name="connsiteX2" fmla="*/ 83820 w 83820"/>
              <a:gd name="connsiteY2" fmla="*/ 1123950 h 1123950"/>
              <a:gd name="connsiteX0" fmla="*/ 38100 w 121920"/>
              <a:gd name="connsiteY0" fmla="*/ 0 h 1123950"/>
              <a:gd name="connsiteX1" fmla="*/ 38100 w 121920"/>
              <a:gd name="connsiteY1" fmla="*/ 590550 h 1123950"/>
              <a:gd name="connsiteX2" fmla="*/ 121920 w 121920"/>
              <a:gd name="connsiteY2" fmla="*/ 1123950 h 1123950"/>
              <a:gd name="connsiteX0" fmla="*/ 39376 w 118434"/>
              <a:gd name="connsiteY0" fmla="*/ 0 h 1062038"/>
              <a:gd name="connsiteX1" fmla="*/ 34614 w 118434"/>
              <a:gd name="connsiteY1" fmla="*/ 528638 h 1062038"/>
              <a:gd name="connsiteX2" fmla="*/ 118434 w 118434"/>
              <a:gd name="connsiteY2" fmla="*/ 1062038 h 1062038"/>
              <a:gd name="connsiteX0" fmla="*/ 58411 w 137469"/>
              <a:gd name="connsiteY0" fmla="*/ 0 h 1062038"/>
              <a:gd name="connsiteX1" fmla="*/ 53649 w 137469"/>
              <a:gd name="connsiteY1" fmla="*/ 528638 h 1062038"/>
              <a:gd name="connsiteX2" fmla="*/ 137469 w 137469"/>
              <a:gd name="connsiteY2" fmla="*/ 1062038 h 1062038"/>
              <a:gd name="connsiteX0" fmla="*/ 64052 w 124060"/>
              <a:gd name="connsiteY0" fmla="*/ 0 h 1057276"/>
              <a:gd name="connsiteX1" fmla="*/ 40240 w 124060"/>
              <a:gd name="connsiteY1" fmla="*/ 523876 h 1057276"/>
              <a:gd name="connsiteX2" fmla="*/ 124060 w 124060"/>
              <a:gd name="connsiteY2" fmla="*/ 1057276 h 1057276"/>
              <a:gd name="connsiteX0" fmla="*/ 23812 w 83820"/>
              <a:gd name="connsiteY0" fmla="*/ 0 h 1057276"/>
              <a:gd name="connsiteX1" fmla="*/ 0 w 83820"/>
              <a:gd name="connsiteY1" fmla="*/ 523876 h 1057276"/>
              <a:gd name="connsiteX2" fmla="*/ 83820 w 8382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33376 h 1057276"/>
              <a:gd name="connsiteX2" fmla="*/ 140970 w 14097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33376 h 1057276"/>
              <a:gd name="connsiteX2" fmla="*/ 140970 w 140970"/>
              <a:gd name="connsiteY2" fmla="*/ 1057276 h 1057276"/>
              <a:gd name="connsiteX0" fmla="*/ 80962 w 140970"/>
              <a:gd name="connsiteY0" fmla="*/ 0 h 1057276"/>
              <a:gd name="connsiteX1" fmla="*/ 0 w 140970"/>
              <a:gd name="connsiteY1" fmla="*/ 376239 h 1057276"/>
              <a:gd name="connsiteX2" fmla="*/ 140970 w 140970"/>
              <a:gd name="connsiteY2" fmla="*/ 1057276 h 1057276"/>
              <a:gd name="connsiteX0" fmla="*/ 71437 w 131445"/>
              <a:gd name="connsiteY0" fmla="*/ 0 h 1057276"/>
              <a:gd name="connsiteX1" fmla="*/ 0 w 131445"/>
              <a:gd name="connsiteY1" fmla="*/ 300039 h 1057276"/>
              <a:gd name="connsiteX2" fmla="*/ 131445 w 131445"/>
              <a:gd name="connsiteY2" fmla="*/ 1057276 h 1057276"/>
              <a:gd name="connsiteX0" fmla="*/ 79669 w 139677"/>
              <a:gd name="connsiteY0" fmla="*/ 0 h 1057276"/>
              <a:gd name="connsiteX1" fmla="*/ 8232 w 139677"/>
              <a:gd name="connsiteY1" fmla="*/ 300039 h 1057276"/>
              <a:gd name="connsiteX2" fmla="*/ 139677 w 139677"/>
              <a:gd name="connsiteY2" fmla="*/ 1057276 h 1057276"/>
              <a:gd name="connsiteX0" fmla="*/ 78253 w 138261"/>
              <a:gd name="connsiteY0" fmla="*/ 0 h 1057276"/>
              <a:gd name="connsiteX1" fmla="*/ 6816 w 138261"/>
              <a:gd name="connsiteY1" fmla="*/ 300039 h 1057276"/>
              <a:gd name="connsiteX2" fmla="*/ 138261 w 138261"/>
              <a:gd name="connsiteY2" fmla="*/ 1057276 h 1057276"/>
              <a:gd name="connsiteX0" fmla="*/ 75385 w 148474"/>
              <a:gd name="connsiteY0" fmla="*/ 0 h 1057276"/>
              <a:gd name="connsiteX1" fmla="*/ 3948 w 148474"/>
              <a:gd name="connsiteY1" fmla="*/ 300039 h 1057276"/>
              <a:gd name="connsiteX2" fmla="*/ 135393 w 148474"/>
              <a:gd name="connsiteY2" fmla="*/ 1057276 h 1057276"/>
              <a:gd name="connsiteX0" fmla="*/ 76316 w 149199"/>
              <a:gd name="connsiteY0" fmla="*/ 0 h 1057276"/>
              <a:gd name="connsiteX1" fmla="*/ 4879 w 149199"/>
              <a:gd name="connsiteY1" fmla="*/ 300039 h 1057276"/>
              <a:gd name="connsiteX2" fmla="*/ 136324 w 149199"/>
              <a:gd name="connsiteY2" fmla="*/ 1057276 h 1057276"/>
              <a:gd name="connsiteX0" fmla="*/ 76316 w 149199"/>
              <a:gd name="connsiteY0" fmla="*/ 0 h 1057276"/>
              <a:gd name="connsiteX1" fmla="*/ 4879 w 149199"/>
              <a:gd name="connsiteY1" fmla="*/ 300039 h 1057276"/>
              <a:gd name="connsiteX2" fmla="*/ 136324 w 149199"/>
              <a:gd name="connsiteY2" fmla="*/ 1057276 h 1057276"/>
              <a:gd name="connsiteX0" fmla="*/ 71693 w 146164"/>
              <a:gd name="connsiteY0" fmla="*/ 0 h 1057276"/>
              <a:gd name="connsiteX1" fmla="*/ 256 w 146164"/>
              <a:gd name="connsiteY1" fmla="*/ 300039 h 1057276"/>
              <a:gd name="connsiteX2" fmla="*/ 131701 w 146164"/>
              <a:gd name="connsiteY2" fmla="*/ 1057276 h 1057276"/>
              <a:gd name="connsiteX0" fmla="*/ 72033 w 146255"/>
              <a:gd name="connsiteY0" fmla="*/ 0 h 1057276"/>
              <a:gd name="connsiteX1" fmla="*/ 596 w 146255"/>
              <a:gd name="connsiteY1" fmla="*/ 300039 h 1057276"/>
              <a:gd name="connsiteX2" fmla="*/ 132041 w 146255"/>
              <a:gd name="connsiteY2" fmla="*/ 1057276 h 1057276"/>
              <a:gd name="connsiteX0" fmla="*/ 72240 w 93279"/>
              <a:gd name="connsiteY0" fmla="*/ 0 h 1057276"/>
              <a:gd name="connsiteX1" fmla="*/ 803 w 93279"/>
              <a:gd name="connsiteY1" fmla="*/ 300039 h 1057276"/>
              <a:gd name="connsiteX2" fmla="*/ 75098 w 93279"/>
              <a:gd name="connsiteY2" fmla="*/ 1057276 h 1057276"/>
              <a:gd name="connsiteX0" fmla="*/ 71851 w 157530"/>
              <a:gd name="connsiteY0" fmla="*/ 0 h 1057276"/>
              <a:gd name="connsiteX1" fmla="*/ 414 w 157530"/>
              <a:gd name="connsiteY1" fmla="*/ 300039 h 1057276"/>
              <a:gd name="connsiteX2" fmla="*/ 74709 w 157530"/>
              <a:gd name="connsiteY2" fmla="*/ 1057276 h 1057276"/>
              <a:gd name="connsiteX0" fmla="*/ 71856 w 155486"/>
              <a:gd name="connsiteY0" fmla="*/ 0 h 1057276"/>
              <a:gd name="connsiteX1" fmla="*/ 419 w 155486"/>
              <a:gd name="connsiteY1" fmla="*/ 300039 h 1057276"/>
              <a:gd name="connsiteX2" fmla="*/ 74714 w 155486"/>
              <a:gd name="connsiteY2" fmla="*/ 1057276 h 1057276"/>
              <a:gd name="connsiteX0" fmla="*/ 71770 w 225735"/>
              <a:gd name="connsiteY0" fmla="*/ 0 h 1044576"/>
              <a:gd name="connsiteX1" fmla="*/ 333 w 225735"/>
              <a:gd name="connsiteY1" fmla="*/ 300039 h 1044576"/>
              <a:gd name="connsiteX2" fmla="*/ 157178 w 225735"/>
              <a:gd name="connsiteY2" fmla="*/ 1044576 h 10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35" h="1044576">
                <a:moveTo>
                  <a:pt x="71770" y="0"/>
                </a:moveTo>
                <a:cubicBezTo>
                  <a:pt x="114633" y="87313"/>
                  <a:pt x="9857" y="165101"/>
                  <a:pt x="333" y="300039"/>
                </a:cubicBezTo>
                <a:cubicBezTo>
                  <a:pt x="-13002" y="547688"/>
                  <a:pt x="380063" y="368301"/>
                  <a:pt x="157178" y="1044576"/>
                </a:cubicBezTo>
              </a:path>
            </a:pathLst>
          </a:custGeom>
          <a:noFill/>
          <a:ln w="38100" cap="rnd">
            <a:solidFill>
              <a:srgbClr val="2FFF8D"/>
            </a:solidFill>
            <a:round/>
          </a:ln>
          <a:effectLst>
            <a:glow rad="63500">
              <a:srgbClr val="00B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A450E24-27CE-4C3B-B594-5FDCEBC333BA}"/>
              </a:ext>
            </a:extLst>
          </p:cNvPr>
          <p:cNvSpPr/>
          <p:nvPr/>
        </p:nvSpPr>
        <p:spPr>
          <a:xfrm>
            <a:off x="4150188" y="2965583"/>
            <a:ext cx="579755" cy="1701165"/>
          </a:xfrm>
          <a:custGeom>
            <a:avLst/>
            <a:gdLst>
              <a:gd name="connsiteX0" fmla="*/ 487680 w 487680"/>
              <a:gd name="connsiteY0" fmla="*/ 0 h 1577340"/>
              <a:gd name="connsiteX1" fmla="*/ 0 w 487680"/>
              <a:gd name="connsiteY1" fmla="*/ 1577340 h 1577340"/>
              <a:gd name="connsiteX0" fmla="*/ 554355 w 554355"/>
              <a:gd name="connsiteY0" fmla="*/ 0 h 1701165"/>
              <a:gd name="connsiteX1" fmla="*/ 0 w 554355"/>
              <a:gd name="connsiteY1" fmla="*/ 1701165 h 1701165"/>
              <a:gd name="connsiteX0" fmla="*/ 579755 w 579755"/>
              <a:gd name="connsiteY0" fmla="*/ 0 h 1701165"/>
              <a:gd name="connsiteX1" fmla="*/ 0 w 579755"/>
              <a:gd name="connsiteY1" fmla="*/ 1701165 h 170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755" h="1701165">
                <a:moveTo>
                  <a:pt x="579755" y="0"/>
                </a:moveTo>
                <a:cubicBezTo>
                  <a:pt x="417195" y="525780"/>
                  <a:pt x="162560" y="1175385"/>
                  <a:pt x="0" y="1701165"/>
                </a:cubicBezTo>
              </a:path>
            </a:pathLst>
          </a:custGeom>
          <a:noFill/>
          <a:ln w="38100" cap="rnd">
            <a:solidFill>
              <a:srgbClr val="FF3399"/>
            </a:solidFill>
            <a:round/>
          </a:ln>
          <a:effectLst>
            <a:glow rad="50800">
              <a:srgbClr val="FF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EE3C50-F586-4DC1-995E-F2D5E7B842A3}"/>
              </a:ext>
            </a:extLst>
          </p:cNvPr>
          <p:cNvGrpSpPr/>
          <p:nvPr/>
        </p:nvGrpSpPr>
        <p:grpSpPr>
          <a:xfrm>
            <a:off x="3538490" y="-48122"/>
            <a:ext cx="1577340" cy="1577340"/>
            <a:chOff x="4022023" y="949199"/>
            <a:chExt cx="825633" cy="825633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CA45C60-DAEE-47AC-8D7E-2C6EC64036E2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D032FC9-BB40-48E0-A3FD-8239047FFA7B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4E10D3E-75F5-4790-9402-A6C78E1E00DC}"/>
              </a:ext>
            </a:extLst>
          </p:cNvPr>
          <p:cNvSpPr/>
          <p:nvPr/>
        </p:nvSpPr>
        <p:spPr>
          <a:xfrm rot="16469776">
            <a:off x="7001330" y="392464"/>
            <a:ext cx="635833" cy="638178"/>
          </a:xfrm>
          <a:custGeom>
            <a:avLst/>
            <a:gdLst>
              <a:gd name="connsiteX0" fmla="*/ 40468 w 108735"/>
              <a:gd name="connsiteY0" fmla="*/ -124 h 109136"/>
              <a:gd name="connsiteX1" fmla="*/ 57083 w 108735"/>
              <a:gd name="connsiteY1" fmla="*/ 50475 h 109136"/>
              <a:gd name="connsiteX2" fmla="*/ 108802 w 108735"/>
              <a:gd name="connsiteY2" fmla="*/ 40999 h 109136"/>
              <a:gd name="connsiteX3" fmla="*/ 58419 w 108735"/>
              <a:gd name="connsiteY3" fmla="*/ 57794 h 109136"/>
              <a:gd name="connsiteX4" fmla="*/ 68531 w 108735"/>
              <a:gd name="connsiteY4" fmla="*/ 109013 h 109136"/>
              <a:gd name="connsiteX5" fmla="*/ 51987 w 108735"/>
              <a:gd name="connsiteY5" fmla="*/ 59270 h 109136"/>
              <a:gd name="connsiteX6" fmla="*/ 67 w 108735"/>
              <a:gd name="connsiteY6" fmla="*/ 69111 h 109136"/>
              <a:gd name="connsiteX7" fmla="*/ 50020 w 108735"/>
              <a:gd name="connsiteY7" fmla="*/ 52657 h 1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735" h="109136">
                <a:moveTo>
                  <a:pt x="40468" y="-124"/>
                </a:moveTo>
                <a:lnTo>
                  <a:pt x="57083" y="50475"/>
                </a:lnTo>
                <a:lnTo>
                  <a:pt x="108802" y="40999"/>
                </a:lnTo>
                <a:lnTo>
                  <a:pt x="58419" y="57794"/>
                </a:lnTo>
                <a:lnTo>
                  <a:pt x="68531" y="109013"/>
                </a:lnTo>
                <a:lnTo>
                  <a:pt x="51987" y="59270"/>
                </a:lnTo>
                <a:lnTo>
                  <a:pt x="67" y="69111"/>
                </a:lnTo>
                <a:lnTo>
                  <a:pt x="50020" y="52657"/>
                </a:lnTo>
                <a:close/>
              </a:path>
            </a:pathLst>
          </a:custGeom>
          <a:gradFill flip="none" rotWithShape="1">
            <a:gsLst>
              <a:gs pos="60000">
                <a:srgbClr val="F8F9FD">
                  <a:alpha val="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13293">
                <a:schemeClr val="accent4">
                  <a:lumMod val="20000"/>
                  <a:lumOff val="80000"/>
                  <a:alpha val="50000"/>
                </a:schemeClr>
              </a:gs>
              <a:gs pos="0">
                <a:schemeClr val="accent4">
                  <a:lumMod val="40000"/>
                  <a:lumOff val="60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103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89F33F-127E-4814-9641-EBCE01B02A54}"/>
              </a:ext>
            </a:extLst>
          </p:cNvPr>
          <p:cNvGrpSpPr/>
          <p:nvPr/>
        </p:nvGrpSpPr>
        <p:grpSpPr>
          <a:xfrm>
            <a:off x="7456194" y="2356228"/>
            <a:ext cx="1093894" cy="1093894"/>
            <a:chOff x="4022023" y="949199"/>
            <a:chExt cx="825633" cy="825633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104FA1B-2666-411C-8D79-94DFDBBF3BCD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8A1837B-DDDA-44C5-94CA-F73517DD1863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6D1AB2-6720-4BB4-A388-9B6F09A0414B}"/>
              </a:ext>
            </a:extLst>
          </p:cNvPr>
          <p:cNvGrpSpPr/>
          <p:nvPr/>
        </p:nvGrpSpPr>
        <p:grpSpPr>
          <a:xfrm>
            <a:off x="3407938" y="727649"/>
            <a:ext cx="818801" cy="818801"/>
            <a:chOff x="4022023" y="949199"/>
            <a:chExt cx="825633" cy="825633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E978FA3-13EF-4F14-955E-F76678D45E3F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1EE2C14-E3A7-409D-A664-F86E882F422A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2B6B6D-FEE3-4EFB-9D61-5179721B26AE}"/>
              </a:ext>
            </a:extLst>
          </p:cNvPr>
          <p:cNvGrpSpPr/>
          <p:nvPr/>
        </p:nvGrpSpPr>
        <p:grpSpPr>
          <a:xfrm>
            <a:off x="4379135" y="841756"/>
            <a:ext cx="818801" cy="818801"/>
            <a:chOff x="4022023" y="949199"/>
            <a:chExt cx="825633" cy="825633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C705728-E16F-4ECD-883D-9495673DF0AC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DD7B9A3-5150-4839-B2E9-924A32D8AF62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8975C17-0C0D-4B4F-8B22-D93D5FC58508}"/>
              </a:ext>
            </a:extLst>
          </p:cNvPr>
          <p:cNvGrpSpPr/>
          <p:nvPr/>
        </p:nvGrpSpPr>
        <p:grpSpPr>
          <a:xfrm>
            <a:off x="7792714" y="1185118"/>
            <a:ext cx="1577340" cy="1577340"/>
            <a:chOff x="4022023" y="949199"/>
            <a:chExt cx="825633" cy="825633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1CDC3D5-4F31-46A9-8D3C-99DD95E8C1EE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9AD19B3-B5B4-45C9-A0E0-9AFCB977940C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0B7A526-55EB-473D-BAFA-8B272222699F}"/>
              </a:ext>
            </a:extLst>
          </p:cNvPr>
          <p:cNvGrpSpPr/>
          <p:nvPr/>
        </p:nvGrpSpPr>
        <p:grpSpPr>
          <a:xfrm>
            <a:off x="8629838" y="1960419"/>
            <a:ext cx="818801" cy="818801"/>
            <a:chOff x="4022023" y="949199"/>
            <a:chExt cx="825633" cy="825633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0349876-8573-432B-9E71-F5E354EC63E1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227B796-983D-4BC2-AE13-AB6A3B1D4D45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24BDC5-44FD-4D33-A4DE-7C4F2447A36B}"/>
              </a:ext>
            </a:extLst>
          </p:cNvPr>
          <p:cNvGrpSpPr/>
          <p:nvPr/>
        </p:nvGrpSpPr>
        <p:grpSpPr>
          <a:xfrm>
            <a:off x="7600101" y="1692260"/>
            <a:ext cx="818801" cy="818801"/>
            <a:chOff x="4022023" y="949199"/>
            <a:chExt cx="825633" cy="825633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6C8BA48-C4C2-46A3-9AA3-A356FBAA0837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041565E-BB17-4A01-971B-1962DA66E10A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E0A07D8-55FC-44E0-A0DE-09D34D875A3F}"/>
              </a:ext>
            </a:extLst>
          </p:cNvPr>
          <p:cNvSpPr/>
          <p:nvPr/>
        </p:nvSpPr>
        <p:spPr>
          <a:xfrm rot="19707543">
            <a:off x="3921682" y="2973731"/>
            <a:ext cx="822599" cy="825633"/>
          </a:xfrm>
          <a:custGeom>
            <a:avLst/>
            <a:gdLst>
              <a:gd name="connsiteX0" fmla="*/ 40468 w 108735"/>
              <a:gd name="connsiteY0" fmla="*/ -124 h 109136"/>
              <a:gd name="connsiteX1" fmla="*/ 57083 w 108735"/>
              <a:gd name="connsiteY1" fmla="*/ 50475 h 109136"/>
              <a:gd name="connsiteX2" fmla="*/ 108802 w 108735"/>
              <a:gd name="connsiteY2" fmla="*/ 40999 h 109136"/>
              <a:gd name="connsiteX3" fmla="*/ 58419 w 108735"/>
              <a:gd name="connsiteY3" fmla="*/ 57794 h 109136"/>
              <a:gd name="connsiteX4" fmla="*/ 68531 w 108735"/>
              <a:gd name="connsiteY4" fmla="*/ 109013 h 109136"/>
              <a:gd name="connsiteX5" fmla="*/ 51987 w 108735"/>
              <a:gd name="connsiteY5" fmla="*/ 59270 h 109136"/>
              <a:gd name="connsiteX6" fmla="*/ 67 w 108735"/>
              <a:gd name="connsiteY6" fmla="*/ 69111 h 109136"/>
              <a:gd name="connsiteX7" fmla="*/ 50020 w 108735"/>
              <a:gd name="connsiteY7" fmla="*/ 52657 h 1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735" h="109136">
                <a:moveTo>
                  <a:pt x="40468" y="-124"/>
                </a:moveTo>
                <a:lnTo>
                  <a:pt x="57083" y="50475"/>
                </a:lnTo>
                <a:lnTo>
                  <a:pt x="108802" y="40999"/>
                </a:lnTo>
                <a:lnTo>
                  <a:pt x="58419" y="57794"/>
                </a:lnTo>
                <a:lnTo>
                  <a:pt x="68531" y="109013"/>
                </a:lnTo>
                <a:lnTo>
                  <a:pt x="51987" y="59270"/>
                </a:lnTo>
                <a:lnTo>
                  <a:pt x="67" y="69111"/>
                </a:lnTo>
                <a:lnTo>
                  <a:pt x="50020" y="52657"/>
                </a:lnTo>
                <a:close/>
              </a:path>
            </a:pathLst>
          </a:custGeom>
          <a:gradFill flip="none" rotWithShape="1">
            <a:gsLst>
              <a:gs pos="63000">
                <a:srgbClr val="F8F9FD">
                  <a:alpha val="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13293">
                <a:srgbClr val="FEFEFF">
                  <a:alpha val="40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103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101273F-6445-46DE-8A05-47E6F5201F78}"/>
              </a:ext>
            </a:extLst>
          </p:cNvPr>
          <p:cNvSpPr/>
          <p:nvPr/>
        </p:nvSpPr>
        <p:spPr>
          <a:xfrm rot="18900000">
            <a:off x="3070581" y="1642854"/>
            <a:ext cx="1618742" cy="1624712"/>
          </a:xfrm>
          <a:custGeom>
            <a:avLst/>
            <a:gdLst>
              <a:gd name="connsiteX0" fmla="*/ 40468 w 108735"/>
              <a:gd name="connsiteY0" fmla="*/ -124 h 109136"/>
              <a:gd name="connsiteX1" fmla="*/ 57083 w 108735"/>
              <a:gd name="connsiteY1" fmla="*/ 50475 h 109136"/>
              <a:gd name="connsiteX2" fmla="*/ 108802 w 108735"/>
              <a:gd name="connsiteY2" fmla="*/ 40999 h 109136"/>
              <a:gd name="connsiteX3" fmla="*/ 58419 w 108735"/>
              <a:gd name="connsiteY3" fmla="*/ 57794 h 109136"/>
              <a:gd name="connsiteX4" fmla="*/ 68531 w 108735"/>
              <a:gd name="connsiteY4" fmla="*/ 109013 h 109136"/>
              <a:gd name="connsiteX5" fmla="*/ 51987 w 108735"/>
              <a:gd name="connsiteY5" fmla="*/ 59270 h 109136"/>
              <a:gd name="connsiteX6" fmla="*/ 67 w 108735"/>
              <a:gd name="connsiteY6" fmla="*/ 69111 h 109136"/>
              <a:gd name="connsiteX7" fmla="*/ 50020 w 108735"/>
              <a:gd name="connsiteY7" fmla="*/ 52657 h 1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735" h="109136">
                <a:moveTo>
                  <a:pt x="40468" y="-124"/>
                </a:moveTo>
                <a:lnTo>
                  <a:pt x="57083" y="50475"/>
                </a:lnTo>
                <a:lnTo>
                  <a:pt x="108802" y="40999"/>
                </a:lnTo>
                <a:lnTo>
                  <a:pt x="58419" y="57794"/>
                </a:lnTo>
                <a:lnTo>
                  <a:pt x="68531" y="109013"/>
                </a:lnTo>
                <a:lnTo>
                  <a:pt x="51987" y="59270"/>
                </a:lnTo>
                <a:lnTo>
                  <a:pt x="67" y="69111"/>
                </a:lnTo>
                <a:lnTo>
                  <a:pt x="50020" y="52657"/>
                </a:lnTo>
                <a:close/>
              </a:path>
            </a:pathLst>
          </a:custGeom>
          <a:gradFill flip="none" rotWithShape="1">
            <a:gsLst>
              <a:gs pos="63000">
                <a:srgbClr val="F8F9FD">
                  <a:alpha val="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13293">
                <a:srgbClr val="FEFEFF">
                  <a:alpha val="40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103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3FF104-3258-45D1-AA2F-7632BD77D2F0}"/>
              </a:ext>
            </a:extLst>
          </p:cNvPr>
          <p:cNvGrpSpPr/>
          <p:nvPr/>
        </p:nvGrpSpPr>
        <p:grpSpPr>
          <a:xfrm>
            <a:off x="3910500" y="2446336"/>
            <a:ext cx="584119" cy="584119"/>
            <a:chOff x="4022023" y="949199"/>
            <a:chExt cx="825633" cy="825633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26F63E4-A07B-43B0-A3F7-485ED549C40A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2880928-EE2D-4B0B-A706-B97418D05F2F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050E4CE-4763-41D7-A767-5BA1CEF207BB}"/>
              </a:ext>
            </a:extLst>
          </p:cNvPr>
          <p:cNvGrpSpPr/>
          <p:nvPr/>
        </p:nvGrpSpPr>
        <p:grpSpPr>
          <a:xfrm rot="1459601">
            <a:off x="7782628" y="3660456"/>
            <a:ext cx="1577340" cy="1577340"/>
            <a:chOff x="4022023" y="949199"/>
            <a:chExt cx="825633" cy="825633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C2568D8-C549-4399-AD52-FBEA20D1006C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AB3F4DC-695D-4154-B417-7A44B901CCEC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5FF44C-13F6-4D45-A370-1C99CC1E144E}"/>
              </a:ext>
            </a:extLst>
          </p:cNvPr>
          <p:cNvGrpSpPr/>
          <p:nvPr/>
        </p:nvGrpSpPr>
        <p:grpSpPr>
          <a:xfrm>
            <a:off x="8714129" y="4449126"/>
            <a:ext cx="818801" cy="818801"/>
            <a:chOff x="4022023" y="949199"/>
            <a:chExt cx="825633" cy="825633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44CACB-BCBE-46E8-9985-97F15FCDAE1D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6C8BB2-6BF7-467C-BA09-A0F5BC7A224A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CFA58A-2572-4EE9-8505-470B304013B3}"/>
              </a:ext>
            </a:extLst>
          </p:cNvPr>
          <p:cNvGrpSpPr/>
          <p:nvPr/>
        </p:nvGrpSpPr>
        <p:grpSpPr>
          <a:xfrm>
            <a:off x="7658577" y="662729"/>
            <a:ext cx="818801" cy="818801"/>
            <a:chOff x="4022023" y="949199"/>
            <a:chExt cx="825633" cy="825633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0DF1A2F-19E8-4298-AD78-4B403D101933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DE768B3-4A85-429F-97C0-0F40E5FFB14B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E22809D0-EC34-43D8-8A7F-8B659A03E320}"/>
              </a:ext>
            </a:extLst>
          </p:cNvPr>
          <p:cNvSpPr/>
          <p:nvPr/>
        </p:nvSpPr>
        <p:spPr>
          <a:xfrm rot="19707543">
            <a:off x="8100440" y="3151916"/>
            <a:ext cx="822599" cy="825633"/>
          </a:xfrm>
          <a:custGeom>
            <a:avLst/>
            <a:gdLst>
              <a:gd name="connsiteX0" fmla="*/ 40468 w 108735"/>
              <a:gd name="connsiteY0" fmla="*/ -124 h 109136"/>
              <a:gd name="connsiteX1" fmla="*/ 57083 w 108735"/>
              <a:gd name="connsiteY1" fmla="*/ 50475 h 109136"/>
              <a:gd name="connsiteX2" fmla="*/ 108802 w 108735"/>
              <a:gd name="connsiteY2" fmla="*/ 40999 h 109136"/>
              <a:gd name="connsiteX3" fmla="*/ 58419 w 108735"/>
              <a:gd name="connsiteY3" fmla="*/ 57794 h 109136"/>
              <a:gd name="connsiteX4" fmla="*/ 68531 w 108735"/>
              <a:gd name="connsiteY4" fmla="*/ 109013 h 109136"/>
              <a:gd name="connsiteX5" fmla="*/ 51987 w 108735"/>
              <a:gd name="connsiteY5" fmla="*/ 59270 h 109136"/>
              <a:gd name="connsiteX6" fmla="*/ 67 w 108735"/>
              <a:gd name="connsiteY6" fmla="*/ 69111 h 109136"/>
              <a:gd name="connsiteX7" fmla="*/ 50020 w 108735"/>
              <a:gd name="connsiteY7" fmla="*/ 52657 h 1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735" h="109136">
                <a:moveTo>
                  <a:pt x="40468" y="-124"/>
                </a:moveTo>
                <a:lnTo>
                  <a:pt x="57083" y="50475"/>
                </a:lnTo>
                <a:lnTo>
                  <a:pt x="108802" y="40999"/>
                </a:lnTo>
                <a:lnTo>
                  <a:pt x="58419" y="57794"/>
                </a:lnTo>
                <a:lnTo>
                  <a:pt x="68531" y="109013"/>
                </a:lnTo>
                <a:lnTo>
                  <a:pt x="51987" y="59270"/>
                </a:lnTo>
                <a:lnTo>
                  <a:pt x="67" y="69111"/>
                </a:lnTo>
                <a:lnTo>
                  <a:pt x="50020" y="52657"/>
                </a:lnTo>
                <a:close/>
              </a:path>
            </a:pathLst>
          </a:custGeom>
          <a:gradFill flip="none" rotWithShape="1">
            <a:gsLst>
              <a:gs pos="63000">
                <a:srgbClr val="F8F9FD">
                  <a:alpha val="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13293">
                <a:srgbClr val="FEFEFF">
                  <a:alpha val="40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103" cap="rnd">
            <a:noFill/>
            <a:prstDash val="solid"/>
            <a:round/>
          </a:ln>
        </p:spPr>
        <p:txBody>
          <a:bodyPr rtlCol="0" anchor="ctr"/>
          <a:lstStyle/>
          <a:p>
            <a:r>
              <a:rPr lang="en-US" altLang="ko-KR" sz="1351" dirty="0"/>
              <a:t> </a:t>
            </a:r>
            <a:endParaRPr lang="ko-KR" altLang="en-US" sz="135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A65509-8A86-4B52-A00C-8A3F9F5753F0}"/>
              </a:ext>
            </a:extLst>
          </p:cNvPr>
          <p:cNvSpPr txBox="1"/>
          <p:nvPr/>
        </p:nvSpPr>
        <p:spPr>
          <a:xfrm>
            <a:off x="5138301" y="5157801"/>
            <a:ext cx="1915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Rix조으다 M" panose="00000600000000000000" pitchFamily="2" charset="-127"/>
                <a:ea typeface="Rix조으다 M" panose="00000600000000000000" pitchFamily="2" charset="-127"/>
              </a:defRPr>
            </a:lvl1pPr>
          </a:lstStyle>
          <a:p>
            <a:r>
              <a:rPr lang="ko-KR" altLang="en-US" sz="2800" dirty="0"/>
              <a:t>감사합니다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FFD59A-F878-4077-B2FD-619125068B89}"/>
              </a:ext>
            </a:extLst>
          </p:cNvPr>
          <p:cNvGrpSpPr/>
          <p:nvPr/>
        </p:nvGrpSpPr>
        <p:grpSpPr>
          <a:xfrm>
            <a:off x="4850527" y="3792526"/>
            <a:ext cx="584119" cy="584119"/>
            <a:chOff x="4022023" y="949199"/>
            <a:chExt cx="825633" cy="825633"/>
          </a:xfrm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EBB005E-B0C9-45B0-AC05-74301F597AF1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222CC94-06BE-4A91-A769-BC257C003412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14D56717-8D64-4895-8D90-EA97E5D9D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1094" flipV="1">
            <a:off x="8863389" y="-1500772"/>
            <a:ext cx="2506684" cy="404871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10FA263-8160-41B4-8E45-F18B35D926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9716">
            <a:off x="8244257" y="669821"/>
            <a:ext cx="4835292" cy="3223527"/>
          </a:xfrm>
          <a:prstGeom prst="rect">
            <a:avLst/>
          </a:prstGeom>
        </p:spPr>
      </p:pic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3F07D8B7-0A73-4222-82CA-7245C10B7F09}"/>
              </a:ext>
            </a:extLst>
          </p:cNvPr>
          <p:cNvSpPr/>
          <p:nvPr/>
        </p:nvSpPr>
        <p:spPr>
          <a:xfrm rot="6654723">
            <a:off x="11536412" y="2514669"/>
            <a:ext cx="976800" cy="478286"/>
          </a:xfrm>
          <a:custGeom>
            <a:avLst/>
            <a:gdLst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252537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  <a:gd name="connsiteX0" fmla="*/ 142875 w 5124449"/>
              <a:gd name="connsiteY0" fmla="*/ 447675 h 1504950"/>
              <a:gd name="connsiteX1" fmla="*/ 5081587 w 5124449"/>
              <a:gd name="connsiteY1" fmla="*/ 0 h 1504950"/>
              <a:gd name="connsiteX2" fmla="*/ 5091112 w 5124449"/>
              <a:gd name="connsiteY2" fmla="*/ 52387 h 1504950"/>
              <a:gd name="connsiteX3" fmla="*/ 5086350 w 5124449"/>
              <a:gd name="connsiteY3" fmla="*/ 204787 h 1504950"/>
              <a:gd name="connsiteX4" fmla="*/ 5067300 w 5124449"/>
              <a:gd name="connsiteY4" fmla="*/ 300037 h 1504950"/>
              <a:gd name="connsiteX5" fmla="*/ 5110162 w 5124449"/>
              <a:gd name="connsiteY5" fmla="*/ 357187 h 1504950"/>
              <a:gd name="connsiteX6" fmla="*/ 5033962 w 5124449"/>
              <a:gd name="connsiteY6" fmla="*/ 481012 h 1504950"/>
              <a:gd name="connsiteX7" fmla="*/ 5038725 w 5124449"/>
              <a:gd name="connsiteY7" fmla="*/ 485775 h 1504950"/>
              <a:gd name="connsiteX8" fmla="*/ 5014912 w 5124449"/>
              <a:gd name="connsiteY8" fmla="*/ 495300 h 1504950"/>
              <a:gd name="connsiteX9" fmla="*/ 5033962 w 5124449"/>
              <a:gd name="connsiteY9" fmla="*/ 552450 h 1504950"/>
              <a:gd name="connsiteX10" fmla="*/ 5000625 w 5124449"/>
              <a:gd name="connsiteY10" fmla="*/ 628650 h 1504950"/>
              <a:gd name="connsiteX11" fmla="*/ 4995862 w 5124449"/>
              <a:gd name="connsiteY11" fmla="*/ 661987 h 1504950"/>
              <a:gd name="connsiteX12" fmla="*/ 4986337 w 5124449"/>
              <a:gd name="connsiteY12" fmla="*/ 790575 h 1504950"/>
              <a:gd name="connsiteX13" fmla="*/ 5062537 w 5124449"/>
              <a:gd name="connsiteY13" fmla="*/ 895350 h 1504950"/>
              <a:gd name="connsiteX14" fmla="*/ 4957762 w 5124449"/>
              <a:gd name="connsiteY14" fmla="*/ 1009650 h 1504950"/>
              <a:gd name="connsiteX15" fmla="*/ 5124449 w 5124449"/>
              <a:gd name="connsiteY15" fmla="*/ 1200149 h 1504950"/>
              <a:gd name="connsiteX16" fmla="*/ 23812 w 5124449"/>
              <a:gd name="connsiteY16" fmla="*/ 1504950 h 1504950"/>
              <a:gd name="connsiteX17" fmla="*/ 0 w 5124449"/>
              <a:gd name="connsiteY17" fmla="*/ 1381125 h 1504950"/>
              <a:gd name="connsiteX18" fmla="*/ 42862 w 5124449"/>
              <a:gd name="connsiteY18" fmla="*/ 1347787 h 1504950"/>
              <a:gd name="connsiteX19" fmla="*/ 42862 w 5124449"/>
              <a:gd name="connsiteY19" fmla="*/ 1262062 h 1504950"/>
              <a:gd name="connsiteX20" fmla="*/ 42862 w 5124449"/>
              <a:gd name="connsiteY20" fmla="*/ 1190625 h 1504950"/>
              <a:gd name="connsiteX21" fmla="*/ 100012 w 5124449"/>
              <a:gd name="connsiteY21" fmla="*/ 1152525 h 1504950"/>
              <a:gd name="connsiteX22" fmla="*/ 85725 w 5124449"/>
              <a:gd name="connsiteY22" fmla="*/ 1076325 h 1504950"/>
              <a:gd name="connsiteX23" fmla="*/ 200025 w 5124449"/>
              <a:gd name="connsiteY23" fmla="*/ 1047750 h 1504950"/>
              <a:gd name="connsiteX24" fmla="*/ 166687 w 5124449"/>
              <a:gd name="connsiteY24" fmla="*/ 938212 h 1504950"/>
              <a:gd name="connsiteX25" fmla="*/ 261937 w 5124449"/>
              <a:gd name="connsiteY25" fmla="*/ 833437 h 1504950"/>
              <a:gd name="connsiteX26" fmla="*/ 242887 w 5124449"/>
              <a:gd name="connsiteY26" fmla="*/ 795337 h 1504950"/>
              <a:gd name="connsiteX27" fmla="*/ 238125 w 5124449"/>
              <a:gd name="connsiteY27" fmla="*/ 609600 h 1504950"/>
              <a:gd name="connsiteX28" fmla="*/ 371475 w 5124449"/>
              <a:gd name="connsiteY28" fmla="*/ 595312 h 1504950"/>
              <a:gd name="connsiteX29" fmla="*/ 209550 w 5124449"/>
              <a:gd name="connsiteY29" fmla="*/ 561975 h 1504950"/>
              <a:gd name="connsiteX30" fmla="*/ 142875 w 5124449"/>
              <a:gd name="connsiteY30" fmla="*/ 447675 h 1504950"/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128712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9687" h="1504950">
                <a:moveTo>
                  <a:pt x="142875" y="447675"/>
                </a:moveTo>
                <a:lnTo>
                  <a:pt x="5081587" y="0"/>
                </a:lnTo>
                <a:lnTo>
                  <a:pt x="5091112" y="52387"/>
                </a:lnTo>
                <a:lnTo>
                  <a:pt x="5086350" y="204787"/>
                </a:lnTo>
                <a:lnTo>
                  <a:pt x="5067300" y="300037"/>
                </a:lnTo>
                <a:lnTo>
                  <a:pt x="5110162" y="357187"/>
                </a:lnTo>
                <a:lnTo>
                  <a:pt x="5033962" y="481012"/>
                </a:lnTo>
                <a:lnTo>
                  <a:pt x="5038725" y="485775"/>
                </a:lnTo>
                <a:lnTo>
                  <a:pt x="5014912" y="495300"/>
                </a:lnTo>
                <a:lnTo>
                  <a:pt x="5033962" y="552450"/>
                </a:lnTo>
                <a:lnTo>
                  <a:pt x="5000625" y="628650"/>
                </a:lnTo>
                <a:lnTo>
                  <a:pt x="4995862" y="661987"/>
                </a:lnTo>
                <a:lnTo>
                  <a:pt x="4986337" y="790575"/>
                </a:lnTo>
                <a:lnTo>
                  <a:pt x="5062537" y="895350"/>
                </a:lnTo>
                <a:lnTo>
                  <a:pt x="4957762" y="1009650"/>
                </a:lnTo>
                <a:lnTo>
                  <a:pt x="5119687" y="1128712"/>
                </a:lnTo>
                <a:lnTo>
                  <a:pt x="23812" y="1504950"/>
                </a:lnTo>
                <a:lnTo>
                  <a:pt x="0" y="1381125"/>
                </a:lnTo>
                <a:lnTo>
                  <a:pt x="42862" y="1347787"/>
                </a:lnTo>
                <a:lnTo>
                  <a:pt x="42862" y="1262062"/>
                </a:lnTo>
                <a:lnTo>
                  <a:pt x="42862" y="1190625"/>
                </a:lnTo>
                <a:lnTo>
                  <a:pt x="100012" y="1152525"/>
                </a:lnTo>
                <a:lnTo>
                  <a:pt x="85725" y="1076325"/>
                </a:lnTo>
                <a:lnTo>
                  <a:pt x="200025" y="1047750"/>
                </a:lnTo>
                <a:lnTo>
                  <a:pt x="166687" y="938212"/>
                </a:lnTo>
                <a:lnTo>
                  <a:pt x="261937" y="833437"/>
                </a:lnTo>
                <a:lnTo>
                  <a:pt x="242887" y="795337"/>
                </a:lnTo>
                <a:lnTo>
                  <a:pt x="238125" y="609600"/>
                </a:lnTo>
                <a:lnTo>
                  <a:pt x="371475" y="595312"/>
                </a:lnTo>
                <a:lnTo>
                  <a:pt x="209550" y="561975"/>
                </a:lnTo>
                <a:lnTo>
                  <a:pt x="142875" y="447675"/>
                </a:lnTo>
                <a:close/>
              </a:path>
            </a:pathLst>
          </a:custGeom>
          <a:solidFill>
            <a:srgbClr val="CA086E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93E41D2-BA31-4DAA-9064-63BA75B0069D}"/>
              </a:ext>
            </a:extLst>
          </p:cNvPr>
          <p:cNvSpPr/>
          <p:nvPr/>
        </p:nvSpPr>
        <p:spPr>
          <a:xfrm>
            <a:off x="4495800" y="2501901"/>
            <a:ext cx="101989" cy="647700"/>
          </a:xfrm>
          <a:custGeom>
            <a:avLst/>
            <a:gdLst>
              <a:gd name="connsiteX0" fmla="*/ 76200 w 127000"/>
              <a:gd name="connsiteY0" fmla="*/ 0 h 647700"/>
              <a:gd name="connsiteX1" fmla="*/ 127000 w 127000"/>
              <a:gd name="connsiteY1" fmla="*/ 342900 h 647700"/>
              <a:gd name="connsiteX2" fmla="*/ 0 w 127000"/>
              <a:gd name="connsiteY2" fmla="*/ 647700 h 647700"/>
              <a:gd name="connsiteX0" fmla="*/ 88900 w 127000"/>
              <a:gd name="connsiteY0" fmla="*/ 0 h 647700"/>
              <a:gd name="connsiteX1" fmla="*/ 127000 w 127000"/>
              <a:gd name="connsiteY1" fmla="*/ 342900 h 647700"/>
              <a:gd name="connsiteX2" fmla="*/ 0 w 127000"/>
              <a:gd name="connsiteY2" fmla="*/ 647700 h 647700"/>
              <a:gd name="connsiteX0" fmla="*/ 88900 w 95250"/>
              <a:gd name="connsiteY0" fmla="*/ 0 h 647700"/>
              <a:gd name="connsiteX1" fmla="*/ 95250 w 95250"/>
              <a:gd name="connsiteY1" fmla="*/ 339725 h 647700"/>
              <a:gd name="connsiteX2" fmla="*/ 0 w 95250"/>
              <a:gd name="connsiteY2" fmla="*/ 647700 h 647700"/>
              <a:gd name="connsiteX0" fmla="*/ 88900 w 99023"/>
              <a:gd name="connsiteY0" fmla="*/ 0 h 647700"/>
              <a:gd name="connsiteX1" fmla="*/ 95250 w 99023"/>
              <a:gd name="connsiteY1" fmla="*/ 339725 h 647700"/>
              <a:gd name="connsiteX2" fmla="*/ 0 w 99023"/>
              <a:gd name="connsiteY2" fmla="*/ 647700 h 647700"/>
              <a:gd name="connsiteX0" fmla="*/ 158750 w 175796"/>
              <a:gd name="connsiteY0" fmla="*/ 0 h 596900"/>
              <a:gd name="connsiteX1" fmla="*/ 165100 w 175796"/>
              <a:gd name="connsiteY1" fmla="*/ 339725 h 596900"/>
              <a:gd name="connsiteX2" fmla="*/ 0 w 175796"/>
              <a:gd name="connsiteY2" fmla="*/ 596900 h 596900"/>
              <a:gd name="connsiteX0" fmla="*/ 158750 w 175796"/>
              <a:gd name="connsiteY0" fmla="*/ 0 h 596900"/>
              <a:gd name="connsiteX1" fmla="*/ 165100 w 175796"/>
              <a:gd name="connsiteY1" fmla="*/ 339725 h 596900"/>
              <a:gd name="connsiteX2" fmla="*/ 0 w 175796"/>
              <a:gd name="connsiteY2" fmla="*/ 596900 h 596900"/>
              <a:gd name="connsiteX0" fmla="*/ 111125 w 124685"/>
              <a:gd name="connsiteY0" fmla="*/ 0 h 628650"/>
              <a:gd name="connsiteX1" fmla="*/ 117475 w 124685"/>
              <a:gd name="connsiteY1" fmla="*/ 339725 h 628650"/>
              <a:gd name="connsiteX2" fmla="*/ 0 w 124685"/>
              <a:gd name="connsiteY2" fmla="*/ 628650 h 628650"/>
              <a:gd name="connsiteX0" fmla="*/ 111125 w 124685"/>
              <a:gd name="connsiteY0" fmla="*/ 0 h 628650"/>
              <a:gd name="connsiteX1" fmla="*/ 117475 w 124685"/>
              <a:gd name="connsiteY1" fmla="*/ 339725 h 628650"/>
              <a:gd name="connsiteX2" fmla="*/ 0 w 124685"/>
              <a:gd name="connsiteY2" fmla="*/ 628650 h 628650"/>
              <a:gd name="connsiteX0" fmla="*/ 98425 w 111062"/>
              <a:gd name="connsiteY0" fmla="*/ 0 h 638175"/>
              <a:gd name="connsiteX1" fmla="*/ 104775 w 111062"/>
              <a:gd name="connsiteY1" fmla="*/ 339725 h 638175"/>
              <a:gd name="connsiteX2" fmla="*/ 0 w 111062"/>
              <a:gd name="connsiteY2" fmla="*/ 638175 h 638175"/>
              <a:gd name="connsiteX0" fmla="*/ 98425 w 111062"/>
              <a:gd name="connsiteY0" fmla="*/ 0 h 638175"/>
              <a:gd name="connsiteX1" fmla="*/ 104775 w 111062"/>
              <a:gd name="connsiteY1" fmla="*/ 339725 h 638175"/>
              <a:gd name="connsiteX2" fmla="*/ 0 w 111062"/>
              <a:gd name="connsiteY2" fmla="*/ 638175 h 638175"/>
              <a:gd name="connsiteX0" fmla="*/ 76200 w 87231"/>
              <a:gd name="connsiteY0" fmla="*/ 0 h 647700"/>
              <a:gd name="connsiteX1" fmla="*/ 82550 w 87231"/>
              <a:gd name="connsiteY1" fmla="*/ 339725 h 647700"/>
              <a:gd name="connsiteX2" fmla="*/ 0 w 87231"/>
              <a:gd name="connsiteY2" fmla="*/ 647700 h 647700"/>
              <a:gd name="connsiteX0" fmla="*/ 76200 w 87231"/>
              <a:gd name="connsiteY0" fmla="*/ 0 h 647700"/>
              <a:gd name="connsiteX1" fmla="*/ 82550 w 87231"/>
              <a:gd name="connsiteY1" fmla="*/ 339725 h 647700"/>
              <a:gd name="connsiteX2" fmla="*/ 0 w 87231"/>
              <a:gd name="connsiteY2" fmla="*/ 647700 h 647700"/>
              <a:gd name="connsiteX0" fmla="*/ 76200 w 104307"/>
              <a:gd name="connsiteY0" fmla="*/ 0 h 647700"/>
              <a:gd name="connsiteX1" fmla="*/ 101600 w 104307"/>
              <a:gd name="connsiteY1" fmla="*/ 339725 h 647700"/>
              <a:gd name="connsiteX2" fmla="*/ 0 w 104307"/>
              <a:gd name="connsiteY2" fmla="*/ 647700 h 647700"/>
              <a:gd name="connsiteX0" fmla="*/ 76200 w 101864"/>
              <a:gd name="connsiteY0" fmla="*/ 0 h 647700"/>
              <a:gd name="connsiteX1" fmla="*/ 101600 w 101864"/>
              <a:gd name="connsiteY1" fmla="*/ 339725 h 647700"/>
              <a:gd name="connsiteX2" fmla="*/ 0 w 101864"/>
              <a:gd name="connsiteY2" fmla="*/ 647700 h 647700"/>
              <a:gd name="connsiteX0" fmla="*/ 76200 w 102060"/>
              <a:gd name="connsiteY0" fmla="*/ 0 h 647700"/>
              <a:gd name="connsiteX1" fmla="*/ 101600 w 102060"/>
              <a:gd name="connsiteY1" fmla="*/ 339725 h 647700"/>
              <a:gd name="connsiteX2" fmla="*/ 0 w 102060"/>
              <a:gd name="connsiteY2" fmla="*/ 647700 h 647700"/>
              <a:gd name="connsiteX0" fmla="*/ 76200 w 101989"/>
              <a:gd name="connsiteY0" fmla="*/ 0 h 647700"/>
              <a:gd name="connsiteX1" fmla="*/ 101600 w 101989"/>
              <a:gd name="connsiteY1" fmla="*/ 339725 h 647700"/>
              <a:gd name="connsiteX2" fmla="*/ 0 w 101989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89" h="647700">
                <a:moveTo>
                  <a:pt x="76200" y="0"/>
                </a:moveTo>
                <a:cubicBezTo>
                  <a:pt x="87842" y="113242"/>
                  <a:pt x="104775" y="241300"/>
                  <a:pt x="101600" y="339725"/>
                </a:cubicBezTo>
                <a:cubicBezTo>
                  <a:pt x="98425" y="438150"/>
                  <a:pt x="47625" y="529167"/>
                  <a:pt x="0" y="647700"/>
                </a:cubicBezTo>
              </a:path>
            </a:pathLst>
          </a:custGeom>
          <a:noFill/>
          <a:ln w="38100" cap="rnd">
            <a:solidFill>
              <a:srgbClr val="FDCF7B"/>
            </a:solidFill>
            <a:round/>
          </a:ln>
          <a:effectLst>
            <a:glow rad="63500">
              <a:srgbClr val="FF5050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40EB579-9362-4E6B-9290-862C8A6FA86F}"/>
              </a:ext>
            </a:extLst>
          </p:cNvPr>
          <p:cNvGrpSpPr/>
          <p:nvPr/>
        </p:nvGrpSpPr>
        <p:grpSpPr>
          <a:xfrm>
            <a:off x="3535681" y="3785223"/>
            <a:ext cx="584119" cy="584119"/>
            <a:chOff x="4022023" y="949199"/>
            <a:chExt cx="825633" cy="825633"/>
          </a:xfrm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53CE30B-46E5-4AF6-90E2-52C98F652F25}"/>
                </a:ext>
              </a:extLst>
            </p:cNvPr>
            <p:cNvSpPr/>
            <p:nvPr/>
          </p:nvSpPr>
          <p:spPr>
            <a:xfrm rot="19707543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98FC30E-1249-45D6-8AFE-8ADBFB82471B}"/>
                </a:ext>
              </a:extLst>
            </p:cNvPr>
            <p:cNvSpPr/>
            <p:nvPr/>
          </p:nvSpPr>
          <p:spPr>
            <a:xfrm rot="17100000">
              <a:off x="4023540" y="949199"/>
              <a:ext cx="822599" cy="825633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F8F9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13293">
                  <a:srgbClr val="FEFEFF">
                    <a:alpha val="40000"/>
                  </a:srgb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64F285F1-86F3-450C-B7AA-15573D4841A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3445213">
            <a:off x="10260271" y="297197"/>
            <a:ext cx="1383699" cy="2767397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B964F6B-1B78-47B4-8D55-EC45A1F1FA8C}"/>
              </a:ext>
            </a:extLst>
          </p:cNvPr>
          <p:cNvSpPr/>
          <p:nvPr/>
        </p:nvSpPr>
        <p:spPr>
          <a:xfrm rot="6298803">
            <a:off x="11593066" y="930189"/>
            <a:ext cx="1176791" cy="433081"/>
          </a:xfrm>
          <a:custGeom>
            <a:avLst/>
            <a:gdLst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252537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  <a:gd name="connsiteX0" fmla="*/ 142875 w 5124449"/>
              <a:gd name="connsiteY0" fmla="*/ 447675 h 1504950"/>
              <a:gd name="connsiteX1" fmla="*/ 5081587 w 5124449"/>
              <a:gd name="connsiteY1" fmla="*/ 0 h 1504950"/>
              <a:gd name="connsiteX2" fmla="*/ 5091112 w 5124449"/>
              <a:gd name="connsiteY2" fmla="*/ 52387 h 1504950"/>
              <a:gd name="connsiteX3" fmla="*/ 5086350 w 5124449"/>
              <a:gd name="connsiteY3" fmla="*/ 204787 h 1504950"/>
              <a:gd name="connsiteX4" fmla="*/ 5067300 w 5124449"/>
              <a:gd name="connsiteY4" fmla="*/ 300037 h 1504950"/>
              <a:gd name="connsiteX5" fmla="*/ 5110162 w 5124449"/>
              <a:gd name="connsiteY5" fmla="*/ 357187 h 1504950"/>
              <a:gd name="connsiteX6" fmla="*/ 5033962 w 5124449"/>
              <a:gd name="connsiteY6" fmla="*/ 481012 h 1504950"/>
              <a:gd name="connsiteX7" fmla="*/ 5038725 w 5124449"/>
              <a:gd name="connsiteY7" fmla="*/ 485775 h 1504950"/>
              <a:gd name="connsiteX8" fmla="*/ 5014912 w 5124449"/>
              <a:gd name="connsiteY8" fmla="*/ 495300 h 1504950"/>
              <a:gd name="connsiteX9" fmla="*/ 5033962 w 5124449"/>
              <a:gd name="connsiteY9" fmla="*/ 552450 h 1504950"/>
              <a:gd name="connsiteX10" fmla="*/ 5000625 w 5124449"/>
              <a:gd name="connsiteY10" fmla="*/ 628650 h 1504950"/>
              <a:gd name="connsiteX11" fmla="*/ 4995862 w 5124449"/>
              <a:gd name="connsiteY11" fmla="*/ 661987 h 1504950"/>
              <a:gd name="connsiteX12" fmla="*/ 4986337 w 5124449"/>
              <a:gd name="connsiteY12" fmla="*/ 790575 h 1504950"/>
              <a:gd name="connsiteX13" fmla="*/ 5062537 w 5124449"/>
              <a:gd name="connsiteY13" fmla="*/ 895350 h 1504950"/>
              <a:gd name="connsiteX14" fmla="*/ 4957762 w 5124449"/>
              <a:gd name="connsiteY14" fmla="*/ 1009650 h 1504950"/>
              <a:gd name="connsiteX15" fmla="*/ 5124449 w 5124449"/>
              <a:gd name="connsiteY15" fmla="*/ 1200149 h 1504950"/>
              <a:gd name="connsiteX16" fmla="*/ 23812 w 5124449"/>
              <a:gd name="connsiteY16" fmla="*/ 1504950 h 1504950"/>
              <a:gd name="connsiteX17" fmla="*/ 0 w 5124449"/>
              <a:gd name="connsiteY17" fmla="*/ 1381125 h 1504950"/>
              <a:gd name="connsiteX18" fmla="*/ 42862 w 5124449"/>
              <a:gd name="connsiteY18" fmla="*/ 1347787 h 1504950"/>
              <a:gd name="connsiteX19" fmla="*/ 42862 w 5124449"/>
              <a:gd name="connsiteY19" fmla="*/ 1262062 h 1504950"/>
              <a:gd name="connsiteX20" fmla="*/ 42862 w 5124449"/>
              <a:gd name="connsiteY20" fmla="*/ 1190625 h 1504950"/>
              <a:gd name="connsiteX21" fmla="*/ 100012 w 5124449"/>
              <a:gd name="connsiteY21" fmla="*/ 1152525 h 1504950"/>
              <a:gd name="connsiteX22" fmla="*/ 85725 w 5124449"/>
              <a:gd name="connsiteY22" fmla="*/ 1076325 h 1504950"/>
              <a:gd name="connsiteX23" fmla="*/ 200025 w 5124449"/>
              <a:gd name="connsiteY23" fmla="*/ 1047750 h 1504950"/>
              <a:gd name="connsiteX24" fmla="*/ 166687 w 5124449"/>
              <a:gd name="connsiteY24" fmla="*/ 938212 h 1504950"/>
              <a:gd name="connsiteX25" fmla="*/ 261937 w 5124449"/>
              <a:gd name="connsiteY25" fmla="*/ 833437 h 1504950"/>
              <a:gd name="connsiteX26" fmla="*/ 242887 w 5124449"/>
              <a:gd name="connsiteY26" fmla="*/ 795337 h 1504950"/>
              <a:gd name="connsiteX27" fmla="*/ 238125 w 5124449"/>
              <a:gd name="connsiteY27" fmla="*/ 609600 h 1504950"/>
              <a:gd name="connsiteX28" fmla="*/ 371475 w 5124449"/>
              <a:gd name="connsiteY28" fmla="*/ 595312 h 1504950"/>
              <a:gd name="connsiteX29" fmla="*/ 209550 w 5124449"/>
              <a:gd name="connsiteY29" fmla="*/ 561975 h 1504950"/>
              <a:gd name="connsiteX30" fmla="*/ 142875 w 5124449"/>
              <a:gd name="connsiteY30" fmla="*/ 447675 h 1504950"/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128712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9687" h="1504950">
                <a:moveTo>
                  <a:pt x="142875" y="447675"/>
                </a:moveTo>
                <a:lnTo>
                  <a:pt x="5081587" y="0"/>
                </a:lnTo>
                <a:lnTo>
                  <a:pt x="5091112" y="52387"/>
                </a:lnTo>
                <a:lnTo>
                  <a:pt x="5086350" y="204787"/>
                </a:lnTo>
                <a:lnTo>
                  <a:pt x="5067300" y="300037"/>
                </a:lnTo>
                <a:lnTo>
                  <a:pt x="5110162" y="357187"/>
                </a:lnTo>
                <a:lnTo>
                  <a:pt x="5033962" y="481012"/>
                </a:lnTo>
                <a:lnTo>
                  <a:pt x="5038725" y="485775"/>
                </a:lnTo>
                <a:lnTo>
                  <a:pt x="5014912" y="495300"/>
                </a:lnTo>
                <a:lnTo>
                  <a:pt x="5033962" y="552450"/>
                </a:lnTo>
                <a:lnTo>
                  <a:pt x="5000625" y="628650"/>
                </a:lnTo>
                <a:lnTo>
                  <a:pt x="4995862" y="661987"/>
                </a:lnTo>
                <a:lnTo>
                  <a:pt x="4986337" y="790575"/>
                </a:lnTo>
                <a:lnTo>
                  <a:pt x="5062537" y="895350"/>
                </a:lnTo>
                <a:lnTo>
                  <a:pt x="4957762" y="1009650"/>
                </a:lnTo>
                <a:lnTo>
                  <a:pt x="5119687" y="1128712"/>
                </a:lnTo>
                <a:lnTo>
                  <a:pt x="23812" y="1504950"/>
                </a:lnTo>
                <a:lnTo>
                  <a:pt x="0" y="1381125"/>
                </a:lnTo>
                <a:lnTo>
                  <a:pt x="42862" y="1347787"/>
                </a:lnTo>
                <a:lnTo>
                  <a:pt x="42862" y="1262062"/>
                </a:lnTo>
                <a:lnTo>
                  <a:pt x="42862" y="1190625"/>
                </a:lnTo>
                <a:lnTo>
                  <a:pt x="100012" y="1152525"/>
                </a:lnTo>
                <a:lnTo>
                  <a:pt x="85725" y="1076325"/>
                </a:lnTo>
                <a:lnTo>
                  <a:pt x="200025" y="1047750"/>
                </a:lnTo>
                <a:lnTo>
                  <a:pt x="166687" y="938212"/>
                </a:lnTo>
                <a:lnTo>
                  <a:pt x="261937" y="833437"/>
                </a:lnTo>
                <a:lnTo>
                  <a:pt x="242887" y="795337"/>
                </a:lnTo>
                <a:lnTo>
                  <a:pt x="238125" y="609600"/>
                </a:lnTo>
                <a:lnTo>
                  <a:pt x="371475" y="595312"/>
                </a:lnTo>
                <a:lnTo>
                  <a:pt x="209550" y="561975"/>
                </a:lnTo>
                <a:lnTo>
                  <a:pt x="142875" y="447675"/>
                </a:lnTo>
                <a:close/>
              </a:path>
            </a:pathLst>
          </a:custGeom>
          <a:solidFill>
            <a:srgbClr val="CA086E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727A954-88DB-41AE-BFBF-E015A7A8A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8686161" flipH="1">
            <a:off x="654970" y="613725"/>
            <a:ext cx="1928943" cy="3857886"/>
          </a:xfrm>
          <a:prstGeom prst="rect">
            <a:avLst/>
          </a:prstGeom>
          <a:noFill/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3723BA5-6F23-4A55-A5D9-C6851525A7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8906" flipH="1" flipV="1">
            <a:off x="892619" y="-1089337"/>
            <a:ext cx="2329163" cy="3761990"/>
          </a:xfrm>
          <a:prstGeom prst="rect">
            <a:avLst/>
          </a:prstGeom>
          <a:noFill/>
        </p:spPr>
      </p:pic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B3B018F9-CEBE-4B3F-BA7A-1A9FBB91D652}"/>
              </a:ext>
            </a:extLst>
          </p:cNvPr>
          <p:cNvSpPr/>
          <p:nvPr/>
        </p:nvSpPr>
        <p:spPr>
          <a:xfrm rot="15945422">
            <a:off x="-531815" y="1191616"/>
            <a:ext cx="1176791" cy="433081"/>
          </a:xfrm>
          <a:custGeom>
            <a:avLst/>
            <a:gdLst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252537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  <a:gd name="connsiteX0" fmla="*/ 142875 w 5124449"/>
              <a:gd name="connsiteY0" fmla="*/ 447675 h 1504950"/>
              <a:gd name="connsiteX1" fmla="*/ 5081587 w 5124449"/>
              <a:gd name="connsiteY1" fmla="*/ 0 h 1504950"/>
              <a:gd name="connsiteX2" fmla="*/ 5091112 w 5124449"/>
              <a:gd name="connsiteY2" fmla="*/ 52387 h 1504950"/>
              <a:gd name="connsiteX3" fmla="*/ 5086350 w 5124449"/>
              <a:gd name="connsiteY3" fmla="*/ 204787 h 1504950"/>
              <a:gd name="connsiteX4" fmla="*/ 5067300 w 5124449"/>
              <a:gd name="connsiteY4" fmla="*/ 300037 h 1504950"/>
              <a:gd name="connsiteX5" fmla="*/ 5110162 w 5124449"/>
              <a:gd name="connsiteY5" fmla="*/ 357187 h 1504950"/>
              <a:gd name="connsiteX6" fmla="*/ 5033962 w 5124449"/>
              <a:gd name="connsiteY6" fmla="*/ 481012 h 1504950"/>
              <a:gd name="connsiteX7" fmla="*/ 5038725 w 5124449"/>
              <a:gd name="connsiteY7" fmla="*/ 485775 h 1504950"/>
              <a:gd name="connsiteX8" fmla="*/ 5014912 w 5124449"/>
              <a:gd name="connsiteY8" fmla="*/ 495300 h 1504950"/>
              <a:gd name="connsiteX9" fmla="*/ 5033962 w 5124449"/>
              <a:gd name="connsiteY9" fmla="*/ 552450 h 1504950"/>
              <a:gd name="connsiteX10" fmla="*/ 5000625 w 5124449"/>
              <a:gd name="connsiteY10" fmla="*/ 628650 h 1504950"/>
              <a:gd name="connsiteX11" fmla="*/ 4995862 w 5124449"/>
              <a:gd name="connsiteY11" fmla="*/ 661987 h 1504950"/>
              <a:gd name="connsiteX12" fmla="*/ 4986337 w 5124449"/>
              <a:gd name="connsiteY12" fmla="*/ 790575 h 1504950"/>
              <a:gd name="connsiteX13" fmla="*/ 5062537 w 5124449"/>
              <a:gd name="connsiteY13" fmla="*/ 895350 h 1504950"/>
              <a:gd name="connsiteX14" fmla="*/ 4957762 w 5124449"/>
              <a:gd name="connsiteY14" fmla="*/ 1009650 h 1504950"/>
              <a:gd name="connsiteX15" fmla="*/ 5124449 w 5124449"/>
              <a:gd name="connsiteY15" fmla="*/ 1200149 h 1504950"/>
              <a:gd name="connsiteX16" fmla="*/ 23812 w 5124449"/>
              <a:gd name="connsiteY16" fmla="*/ 1504950 h 1504950"/>
              <a:gd name="connsiteX17" fmla="*/ 0 w 5124449"/>
              <a:gd name="connsiteY17" fmla="*/ 1381125 h 1504950"/>
              <a:gd name="connsiteX18" fmla="*/ 42862 w 5124449"/>
              <a:gd name="connsiteY18" fmla="*/ 1347787 h 1504950"/>
              <a:gd name="connsiteX19" fmla="*/ 42862 w 5124449"/>
              <a:gd name="connsiteY19" fmla="*/ 1262062 h 1504950"/>
              <a:gd name="connsiteX20" fmla="*/ 42862 w 5124449"/>
              <a:gd name="connsiteY20" fmla="*/ 1190625 h 1504950"/>
              <a:gd name="connsiteX21" fmla="*/ 100012 w 5124449"/>
              <a:gd name="connsiteY21" fmla="*/ 1152525 h 1504950"/>
              <a:gd name="connsiteX22" fmla="*/ 85725 w 5124449"/>
              <a:gd name="connsiteY22" fmla="*/ 1076325 h 1504950"/>
              <a:gd name="connsiteX23" fmla="*/ 200025 w 5124449"/>
              <a:gd name="connsiteY23" fmla="*/ 1047750 h 1504950"/>
              <a:gd name="connsiteX24" fmla="*/ 166687 w 5124449"/>
              <a:gd name="connsiteY24" fmla="*/ 938212 h 1504950"/>
              <a:gd name="connsiteX25" fmla="*/ 261937 w 5124449"/>
              <a:gd name="connsiteY25" fmla="*/ 833437 h 1504950"/>
              <a:gd name="connsiteX26" fmla="*/ 242887 w 5124449"/>
              <a:gd name="connsiteY26" fmla="*/ 795337 h 1504950"/>
              <a:gd name="connsiteX27" fmla="*/ 238125 w 5124449"/>
              <a:gd name="connsiteY27" fmla="*/ 609600 h 1504950"/>
              <a:gd name="connsiteX28" fmla="*/ 371475 w 5124449"/>
              <a:gd name="connsiteY28" fmla="*/ 595312 h 1504950"/>
              <a:gd name="connsiteX29" fmla="*/ 209550 w 5124449"/>
              <a:gd name="connsiteY29" fmla="*/ 561975 h 1504950"/>
              <a:gd name="connsiteX30" fmla="*/ 142875 w 5124449"/>
              <a:gd name="connsiteY30" fmla="*/ 447675 h 1504950"/>
              <a:gd name="connsiteX0" fmla="*/ 142875 w 5119687"/>
              <a:gd name="connsiteY0" fmla="*/ 447675 h 1504950"/>
              <a:gd name="connsiteX1" fmla="*/ 5081587 w 5119687"/>
              <a:gd name="connsiteY1" fmla="*/ 0 h 1504950"/>
              <a:gd name="connsiteX2" fmla="*/ 5091112 w 5119687"/>
              <a:gd name="connsiteY2" fmla="*/ 52387 h 1504950"/>
              <a:gd name="connsiteX3" fmla="*/ 5086350 w 5119687"/>
              <a:gd name="connsiteY3" fmla="*/ 204787 h 1504950"/>
              <a:gd name="connsiteX4" fmla="*/ 5067300 w 5119687"/>
              <a:gd name="connsiteY4" fmla="*/ 300037 h 1504950"/>
              <a:gd name="connsiteX5" fmla="*/ 5110162 w 5119687"/>
              <a:gd name="connsiteY5" fmla="*/ 357187 h 1504950"/>
              <a:gd name="connsiteX6" fmla="*/ 5033962 w 5119687"/>
              <a:gd name="connsiteY6" fmla="*/ 481012 h 1504950"/>
              <a:gd name="connsiteX7" fmla="*/ 5038725 w 5119687"/>
              <a:gd name="connsiteY7" fmla="*/ 485775 h 1504950"/>
              <a:gd name="connsiteX8" fmla="*/ 5014912 w 5119687"/>
              <a:gd name="connsiteY8" fmla="*/ 495300 h 1504950"/>
              <a:gd name="connsiteX9" fmla="*/ 5033962 w 5119687"/>
              <a:gd name="connsiteY9" fmla="*/ 552450 h 1504950"/>
              <a:gd name="connsiteX10" fmla="*/ 5000625 w 5119687"/>
              <a:gd name="connsiteY10" fmla="*/ 628650 h 1504950"/>
              <a:gd name="connsiteX11" fmla="*/ 4995862 w 5119687"/>
              <a:gd name="connsiteY11" fmla="*/ 661987 h 1504950"/>
              <a:gd name="connsiteX12" fmla="*/ 4986337 w 5119687"/>
              <a:gd name="connsiteY12" fmla="*/ 790575 h 1504950"/>
              <a:gd name="connsiteX13" fmla="*/ 5062537 w 5119687"/>
              <a:gd name="connsiteY13" fmla="*/ 895350 h 1504950"/>
              <a:gd name="connsiteX14" fmla="*/ 4957762 w 5119687"/>
              <a:gd name="connsiteY14" fmla="*/ 1009650 h 1504950"/>
              <a:gd name="connsiteX15" fmla="*/ 5119687 w 5119687"/>
              <a:gd name="connsiteY15" fmla="*/ 1128712 h 1504950"/>
              <a:gd name="connsiteX16" fmla="*/ 23812 w 5119687"/>
              <a:gd name="connsiteY16" fmla="*/ 1504950 h 1504950"/>
              <a:gd name="connsiteX17" fmla="*/ 0 w 5119687"/>
              <a:gd name="connsiteY17" fmla="*/ 1381125 h 1504950"/>
              <a:gd name="connsiteX18" fmla="*/ 42862 w 5119687"/>
              <a:gd name="connsiteY18" fmla="*/ 1347787 h 1504950"/>
              <a:gd name="connsiteX19" fmla="*/ 42862 w 5119687"/>
              <a:gd name="connsiteY19" fmla="*/ 1262062 h 1504950"/>
              <a:gd name="connsiteX20" fmla="*/ 42862 w 5119687"/>
              <a:gd name="connsiteY20" fmla="*/ 1190625 h 1504950"/>
              <a:gd name="connsiteX21" fmla="*/ 100012 w 5119687"/>
              <a:gd name="connsiteY21" fmla="*/ 1152525 h 1504950"/>
              <a:gd name="connsiteX22" fmla="*/ 85725 w 5119687"/>
              <a:gd name="connsiteY22" fmla="*/ 1076325 h 1504950"/>
              <a:gd name="connsiteX23" fmla="*/ 200025 w 5119687"/>
              <a:gd name="connsiteY23" fmla="*/ 1047750 h 1504950"/>
              <a:gd name="connsiteX24" fmla="*/ 166687 w 5119687"/>
              <a:gd name="connsiteY24" fmla="*/ 938212 h 1504950"/>
              <a:gd name="connsiteX25" fmla="*/ 261937 w 5119687"/>
              <a:gd name="connsiteY25" fmla="*/ 833437 h 1504950"/>
              <a:gd name="connsiteX26" fmla="*/ 242887 w 5119687"/>
              <a:gd name="connsiteY26" fmla="*/ 795337 h 1504950"/>
              <a:gd name="connsiteX27" fmla="*/ 238125 w 5119687"/>
              <a:gd name="connsiteY27" fmla="*/ 609600 h 1504950"/>
              <a:gd name="connsiteX28" fmla="*/ 371475 w 5119687"/>
              <a:gd name="connsiteY28" fmla="*/ 595312 h 1504950"/>
              <a:gd name="connsiteX29" fmla="*/ 209550 w 5119687"/>
              <a:gd name="connsiteY29" fmla="*/ 561975 h 1504950"/>
              <a:gd name="connsiteX30" fmla="*/ 142875 w 5119687"/>
              <a:gd name="connsiteY30" fmla="*/ 4476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9687" h="1504950">
                <a:moveTo>
                  <a:pt x="142875" y="447675"/>
                </a:moveTo>
                <a:lnTo>
                  <a:pt x="5081587" y="0"/>
                </a:lnTo>
                <a:lnTo>
                  <a:pt x="5091112" y="52387"/>
                </a:lnTo>
                <a:lnTo>
                  <a:pt x="5086350" y="204787"/>
                </a:lnTo>
                <a:lnTo>
                  <a:pt x="5067300" y="300037"/>
                </a:lnTo>
                <a:lnTo>
                  <a:pt x="5110162" y="357187"/>
                </a:lnTo>
                <a:lnTo>
                  <a:pt x="5033962" y="481012"/>
                </a:lnTo>
                <a:lnTo>
                  <a:pt x="5038725" y="485775"/>
                </a:lnTo>
                <a:lnTo>
                  <a:pt x="5014912" y="495300"/>
                </a:lnTo>
                <a:lnTo>
                  <a:pt x="5033962" y="552450"/>
                </a:lnTo>
                <a:lnTo>
                  <a:pt x="5000625" y="628650"/>
                </a:lnTo>
                <a:lnTo>
                  <a:pt x="4995862" y="661987"/>
                </a:lnTo>
                <a:lnTo>
                  <a:pt x="4986337" y="790575"/>
                </a:lnTo>
                <a:lnTo>
                  <a:pt x="5062537" y="895350"/>
                </a:lnTo>
                <a:lnTo>
                  <a:pt x="4957762" y="1009650"/>
                </a:lnTo>
                <a:lnTo>
                  <a:pt x="5119687" y="1128712"/>
                </a:lnTo>
                <a:lnTo>
                  <a:pt x="23812" y="1504950"/>
                </a:lnTo>
                <a:lnTo>
                  <a:pt x="0" y="1381125"/>
                </a:lnTo>
                <a:lnTo>
                  <a:pt x="42862" y="1347787"/>
                </a:lnTo>
                <a:lnTo>
                  <a:pt x="42862" y="1262062"/>
                </a:lnTo>
                <a:lnTo>
                  <a:pt x="42862" y="1190625"/>
                </a:lnTo>
                <a:lnTo>
                  <a:pt x="100012" y="1152525"/>
                </a:lnTo>
                <a:lnTo>
                  <a:pt x="85725" y="1076325"/>
                </a:lnTo>
                <a:lnTo>
                  <a:pt x="200025" y="1047750"/>
                </a:lnTo>
                <a:lnTo>
                  <a:pt x="166687" y="938212"/>
                </a:lnTo>
                <a:lnTo>
                  <a:pt x="261937" y="833437"/>
                </a:lnTo>
                <a:lnTo>
                  <a:pt x="242887" y="795337"/>
                </a:lnTo>
                <a:lnTo>
                  <a:pt x="238125" y="609600"/>
                </a:lnTo>
                <a:lnTo>
                  <a:pt x="371475" y="595312"/>
                </a:lnTo>
                <a:lnTo>
                  <a:pt x="209550" y="561975"/>
                </a:lnTo>
                <a:lnTo>
                  <a:pt x="142875" y="447675"/>
                </a:lnTo>
                <a:close/>
              </a:path>
            </a:pathLst>
          </a:custGeom>
          <a:solidFill>
            <a:srgbClr val="CA086E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7A49BDE-9D7F-45BE-9212-F2F0D359BB1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51283">
            <a:off x="5448654" y="-1863162"/>
            <a:ext cx="4085059" cy="2723372"/>
          </a:xfrm>
          <a:prstGeom prst="rect">
            <a:avLst/>
          </a:prstGeom>
        </p:spPr>
      </p:pic>
      <p:pic>
        <p:nvPicPr>
          <p:cNvPr id="115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CC2E2FA6-5C48-43E8-8C1B-8660CD58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642" flipH="1">
            <a:off x="9416692" y="3771900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E192189C-F63E-493D-8C01-4517A64D2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858775">
            <a:off x="-626903" y="3965107"/>
            <a:ext cx="3951493" cy="456490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70E6411-F97C-44BE-A1F2-AF72349B13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0841199" flipH="1">
            <a:off x="9414711" y="3860036"/>
            <a:ext cx="3951493" cy="4564902"/>
          </a:xfrm>
          <a:prstGeom prst="rect">
            <a:avLst/>
          </a:prstGeom>
        </p:spPr>
      </p:pic>
      <p:pic>
        <p:nvPicPr>
          <p:cNvPr id="113" name="Picture 2" descr="Pin de EEE BB em Leaves | Folhas de palmeira, Folha de palmeira, Tatuagens  de folha">
            <a:extLst>
              <a:ext uri="{FF2B5EF4-FFF2-40B4-BE49-F238E27FC236}">
                <a16:creationId xmlns:a16="http://schemas.microsoft.com/office/drawing/2014/main" id="{0A0AA856-03D7-4E1E-857C-2E79C263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404">
            <a:off x="-1556673" y="2873604"/>
            <a:ext cx="4536378" cy="3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4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2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2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1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2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2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1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6" presetClass="emph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1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1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1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53" grpId="0" animBg="1"/>
      <p:bldP spid="53" grpId="1" animBg="1"/>
      <p:bldP spid="104" grpId="0" animBg="1"/>
      <p:bldP spid="81" grpId="0" animBg="1"/>
      <p:bldP spid="10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2100</TotalTime>
  <Words>299</Words>
  <Application>Microsoft Macintosh PowerPoint</Application>
  <PresentationFormat>와이드스크린</PresentationFormat>
  <Paragraphs>77</Paragraphs>
  <Slides>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Rix조으다 M</vt:lpstr>
      <vt:lpstr>궁서</vt:lpstr>
      <vt:lpstr>Calibri</vt:lpstr>
      <vt:lpstr>나눔바른펜</vt:lpstr>
      <vt:lpstr>Arial</vt:lpstr>
      <vt:lpstr>양진체 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gguigguit@gmail.com</cp:lastModifiedBy>
  <cp:revision>140</cp:revision>
  <dcterms:created xsi:type="dcterms:W3CDTF">2020-07-29T07:18:23Z</dcterms:created>
  <dcterms:modified xsi:type="dcterms:W3CDTF">2022-04-27T10:26:39Z</dcterms:modified>
</cp:coreProperties>
</file>